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comments/comment1.xml" ContentType="application/vnd.openxmlformats-officedocument.presentationml.comments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data26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7.xml" ContentType="application/vnd.openxmlformats-officedocument.drawingml.diagramData+xml"/>
  <Override PartName="/ppt/diagrams/data28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9.xml" ContentType="application/vnd.openxmlformats-officedocument.drawingml.diagramData+xml"/>
  <Override PartName="/ppt/diagrams/data30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31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32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29.xml" ContentType="application/vnd.ms-office.drawingml.diagramDrawing+xml"/>
  <Override PartName="/ppt/diagrams/data34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0.xml" ContentType="application/vnd.ms-office.drawingml.diagramDrawing+xml"/>
  <Override PartName="/ppt/diagrams/data35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1.xml" ContentType="application/vnd.ms-office.drawingml.diagramDrawing+xml"/>
  <Override PartName="/ppt/diagrams/data36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2.xml" ContentType="application/vnd.ms-office.drawingml.diagramDrawing+xml"/>
  <Override PartName="/ppt/diagrams/data37.xml" ContentType="application/vnd.openxmlformats-officedocument.drawingml.diagramData+xml"/>
  <Override PartName="/ppt/diagrams/data38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3.xml" ContentType="application/vnd.ms-office.drawingml.diagramDrawing+xml"/>
  <Override PartName="/ppt/diagrams/data39.xml" ContentType="application/vnd.openxmlformats-officedocument.drawingml.diagramData+xml"/>
  <Override PartName="/ppt/diagrams/data40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4.xml" ContentType="application/vnd.ms-office.drawingml.diagramDrawing+xml"/>
  <Override PartName="/ppt/diagrams/data41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5.xml" ContentType="application/vnd.ms-office.drawingml.diagramDrawing+xml"/>
  <Override PartName="/ppt/diagrams/data42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6.xml" ContentType="application/vnd.ms-office.drawingml.diagramDrawing+xml"/>
  <Override PartName="/ppt/diagrams/data44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7.xml" ContentType="application/vnd.ms-office.drawingml.diagramDrawing+xml"/>
  <Override PartName="/ppt/diagrams/data46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8.xml" ContentType="application/vnd.ms-office.drawingml.diagramDrawing+xml"/>
  <Override PartName="/ppt/diagrams/data47.xml" ContentType="application/vnd.openxmlformats-officedocument.drawingml.diagramData+xml"/>
  <Override PartName="/ppt/diagrams/data48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39.xml" ContentType="application/vnd.ms-office.drawingml.diagramDrawing+xml"/>
  <Override PartName="/ppt/diagrams/data49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0.xml" ContentType="application/vnd.ms-office.drawingml.diagramDrawing+xml"/>
  <Override PartName="/ppt/diagrams/data50.xml" ContentType="application/vnd.openxmlformats-officedocument.drawingml.diagramData+xml"/>
  <Override PartName="/ppt/diagrams/layout42.xml" ContentType="application/vnd.openxmlformats-officedocument.drawingml.diagramLayout+xml"/>
  <Override PartName="/ppt/diagrams/quickStyle42.xml" ContentType="application/vnd.openxmlformats-officedocument.drawingml.diagramStyle+xml"/>
  <Override PartName="/ppt/diagrams/colors42.xml" ContentType="application/vnd.openxmlformats-officedocument.drawingml.diagramColors+xml"/>
  <Override PartName="/ppt/diagrams/drawing41.xml" ContentType="application/vnd.ms-office.drawingml.diagramDrawing+xml"/>
  <Override PartName="/ppt/diagrams/data51.xml" ContentType="application/vnd.openxmlformats-officedocument.drawingml.diagramData+xml"/>
  <Override PartName="/ppt/diagrams/layout43.xml" ContentType="application/vnd.openxmlformats-officedocument.drawingml.diagramLayout+xml"/>
  <Override PartName="/ppt/diagrams/quickStyle43.xml" ContentType="application/vnd.openxmlformats-officedocument.drawingml.diagramStyle+xml"/>
  <Override PartName="/ppt/diagrams/colors43.xml" ContentType="application/vnd.openxmlformats-officedocument.drawingml.diagramColors+xml"/>
  <Override PartName="/ppt/diagrams/drawing42.xml" ContentType="application/vnd.ms-office.drawingml.diagramDrawing+xml"/>
  <Override PartName="/ppt/diagrams/data52.xml" ContentType="application/vnd.openxmlformats-officedocument.drawingml.diagramData+xml"/>
  <Override PartName="/ppt/diagrams/layout44.xml" ContentType="application/vnd.openxmlformats-officedocument.drawingml.diagramLayout+xml"/>
  <Override PartName="/ppt/diagrams/quickStyle44.xml" ContentType="application/vnd.openxmlformats-officedocument.drawingml.diagramStyle+xml"/>
  <Override PartName="/ppt/diagrams/colors44.xml" ContentType="application/vnd.openxmlformats-officedocument.drawingml.diagramColors+xml"/>
  <Override PartName="/ppt/diagrams/drawing43.xml" ContentType="application/vnd.ms-office.drawingml.diagramDrawing+xml"/>
  <Override PartName="/ppt/diagrams/data53.xml" ContentType="application/vnd.openxmlformats-officedocument.drawingml.diagramData+xml"/>
  <Override PartName="/ppt/diagrams/layout45.xml" ContentType="application/vnd.openxmlformats-officedocument.drawingml.diagramLayout+xml"/>
  <Override PartName="/ppt/diagrams/quickStyle45.xml" ContentType="application/vnd.openxmlformats-officedocument.drawingml.diagramStyle+xml"/>
  <Override PartName="/ppt/diagrams/colors45.xml" ContentType="application/vnd.openxmlformats-officedocument.drawingml.diagramColors+xml"/>
  <Override PartName="/ppt/diagrams/drawing44.xml" ContentType="application/vnd.ms-office.drawingml.diagramDrawing+xml"/>
  <Override PartName="/ppt/diagrams/data55.xml" ContentType="application/vnd.openxmlformats-officedocument.drawingml.diagramData+xml"/>
  <Override PartName="/ppt/diagrams/layout46.xml" ContentType="application/vnd.openxmlformats-officedocument.drawingml.diagramLayout+xml"/>
  <Override PartName="/ppt/diagrams/quickStyle46.xml" ContentType="application/vnd.openxmlformats-officedocument.drawingml.diagramStyle+xml"/>
  <Override PartName="/ppt/diagrams/colors46.xml" ContentType="application/vnd.openxmlformats-officedocument.drawingml.diagramColors+xml"/>
  <Override PartName="/ppt/diagrams/drawing45.xml" ContentType="application/vnd.ms-office.drawingml.diagramDrawing+xml"/>
  <Override PartName="/ppt/diagrams/data56.xml" ContentType="application/vnd.openxmlformats-officedocument.drawingml.diagramData+xml"/>
  <Override PartName="/ppt/diagrams/layout47.xml" ContentType="application/vnd.openxmlformats-officedocument.drawingml.diagramLayout+xml"/>
  <Override PartName="/ppt/diagrams/quickStyle47.xml" ContentType="application/vnd.openxmlformats-officedocument.drawingml.diagramStyle+xml"/>
  <Override PartName="/ppt/diagrams/colors47.xml" ContentType="application/vnd.openxmlformats-officedocument.drawingml.diagramColors+xml"/>
  <Override PartName="/ppt/diagrams/drawing46.xml" ContentType="application/vnd.ms-office.drawingml.diagramDrawing+xml"/>
  <Override PartName="/ppt/diagrams/data57.xml" ContentType="application/vnd.openxmlformats-officedocument.drawingml.diagramData+xml"/>
  <Override PartName="/ppt/diagrams/layout48.xml" ContentType="application/vnd.openxmlformats-officedocument.drawingml.diagramLayout+xml"/>
  <Override PartName="/ppt/diagrams/quickStyle48.xml" ContentType="application/vnd.openxmlformats-officedocument.drawingml.diagramStyle+xml"/>
  <Override PartName="/ppt/diagrams/colors48.xml" ContentType="application/vnd.openxmlformats-officedocument.drawingml.diagramColors+xml"/>
  <Override PartName="/ppt/diagrams/drawing47.xml" ContentType="application/vnd.ms-office.drawingml.diagramDrawing+xml"/>
  <Override PartName="/ppt/diagrams/data58.xml" ContentType="application/vnd.openxmlformats-officedocument.drawingml.diagramData+xml"/>
  <Override PartName="/ppt/diagrams/layout49.xml" ContentType="application/vnd.openxmlformats-officedocument.drawingml.diagramLayout+xml"/>
  <Override PartName="/ppt/diagrams/quickStyle49.xml" ContentType="application/vnd.openxmlformats-officedocument.drawingml.diagramStyle+xml"/>
  <Override PartName="/ppt/diagrams/colors49.xml" ContentType="application/vnd.openxmlformats-officedocument.drawingml.diagramColors+xml"/>
  <Override PartName="/ppt/diagrams/drawing48.xml" ContentType="application/vnd.ms-office.drawingml.diagramDrawing+xml"/>
  <Override PartName="/ppt/diagrams/data59.xml" ContentType="application/vnd.openxmlformats-officedocument.drawingml.diagramData+xml"/>
  <Override PartName="/ppt/diagrams/data60.xml" ContentType="application/vnd.openxmlformats-officedocument.drawingml.diagramData+xml"/>
  <Override PartName="/ppt/diagrams/layout50.xml" ContentType="application/vnd.openxmlformats-officedocument.drawingml.diagramLayout+xml"/>
  <Override PartName="/ppt/diagrams/quickStyle50.xml" ContentType="application/vnd.openxmlformats-officedocument.drawingml.diagramStyle+xml"/>
  <Override PartName="/ppt/diagrams/colors50.xml" ContentType="application/vnd.openxmlformats-officedocument.drawingml.diagramColors+xml"/>
  <Override PartName="/ppt/diagrams/drawing49.xml" ContentType="application/vnd.ms-office.drawingml.diagramDrawing+xml"/>
  <Override PartName="/ppt/diagrams/data61.xml" ContentType="application/vnd.openxmlformats-officedocument.drawingml.diagramData+xml"/>
  <Override PartName="/ppt/diagrams/layout51.xml" ContentType="application/vnd.openxmlformats-officedocument.drawingml.diagramLayout+xml"/>
  <Override PartName="/ppt/diagrams/quickStyle51.xml" ContentType="application/vnd.openxmlformats-officedocument.drawingml.diagramStyle+xml"/>
  <Override PartName="/ppt/diagrams/colors51.xml" ContentType="application/vnd.openxmlformats-officedocument.drawingml.diagramColors+xml"/>
  <Override PartName="/ppt/diagrams/drawing50.xml" ContentType="application/vnd.ms-office.drawingml.diagramDrawing+xml"/>
  <Override PartName="/ppt/diagrams/data62.xml" ContentType="application/vnd.openxmlformats-officedocument.drawingml.diagramData+xml"/>
  <Override PartName="/ppt/diagrams/layout52.xml" ContentType="application/vnd.openxmlformats-officedocument.drawingml.diagramLayout+xml"/>
  <Override PartName="/ppt/diagrams/quickStyle52.xml" ContentType="application/vnd.openxmlformats-officedocument.drawingml.diagramStyle+xml"/>
  <Override PartName="/ppt/diagrams/colors52.xml" ContentType="application/vnd.openxmlformats-officedocument.drawingml.diagramColors+xml"/>
  <Override PartName="/ppt/diagrams/drawing51.xml" ContentType="application/vnd.ms-office.drawingml.diagramDrawing+xml"/>
  <Override PartName="/ppt/diagrams/data63.xml" ContentType="application/vnd.openxmlformats-officedocument.drawingml.diagramData+xml"/>
  <Override PartName="/ppt/diagrams/layout53.xml" ContentType="application/vnd.openxmlformats-officedocument.drawingml.diagramLayout+xml"/>
  <Override PartName="/ppt/diagrams/quickStyle53.xml" ContentType="application/vnd.openxmlformats-officedocument.drawingml.diagramStyle+xml"/>
  <Override PartName="/ppt/diagrams/colors53.xml" ContentType="application/vnd.openxmlformats-officedocument.drawingml.diagramColors+xml"/>
  <Override PartName="/ppt/diagrams/drawing52.xml" ContentType="application/vnd.ms-office.drawingml.diagramDrawing+xml"/>
  <Override PartName="/ppt/diagrams/data64.xml" ContentType="application/vnd.openxmlformats-officedocument.drawingml.diagramData+xml"/>
  <Override PartName="/ppt/diagrams/layout54.xml" ContentType="application/vnd.openxmlformats-officedocument.drawingml.diagramLayout+xml"/>
  <Override PartName="/ppt/diagrams/quickStyle54.xml" ContentType="application/vnd.openxmlformats-officedocument.drawingml.diagramStyle+xml"/>
  <Override PartName="/ppt/diagrams/colors54.xml" ContentType="application/vnd.openxmlformats-officedocument.drawingml.diagramColors+xml"/>
  <Override PartName="/ppt/diagrams/drawing53.xml" ContentType="application/vnd.ms-office.drawingml.diagramDrawing+xml"/>
  <Override PartName="/ppt/diagrams/data65.xml" ContentType="application/vnd.openxmlformats-officedocument.drawingml.diagramData+xml"/>
  <Override PartName="/ppt/diagrams/layout55.xml" ContentType="application/vnd.openxmlformats-officedocument.drawingml.diagramLayout+xml"/>
  <Override PartName="/ppt/diagrams/quickStyle55.xml" ContentType="application/vnd.openxmlformats-officedocument.drawingml.diagramStyle+xml"/>
  <Override PartName="/ppt/diagrams/colors55.xml" ContentType="application/vnd.openxmlformats-officedocument.drawingml.diagramColors+xml"/>
  <Override PartName="/ppt/diagrams/drawing54.xml" ContentType="application/vnd.ms-office.drawingml.diagramDrawing+xml"/>
  <Override PartName="/ppt/diagrams/data66.xml" ContentType="application/vnd.openxmlformats-officedocument.drawingml.diagramData+xml"/>
  <Override PartName="/ppt/diagrams/layout56.xml" ContentType="application/vnd.openxmlformats-officedocument.drawingml.diagramLayout+xml"/>
  <Override PartName="/ppt/diagrams/quickStyle56.xml" ContentType="application/vnd.openxmlformats-officedocument.drawingml.diagramStyle+xml"/>
  <Override PartName="/ppt/diagrams/colors56.xml" ContentType="application/vnd.openxmlformats-officedocument.drawingml.diagramColors+xml"/>
  <Override PartName="/ppt/diagrams/drawing55.xml" ContentType="application/vnd.ms-office.drawingml.diagramDrawing+xml"/>
  <Override PartName="/ppt/diagrams/data67.xml" ContentType="application/vnd.openxmlformats-officedocument.drawingml.diagramData+xml"/>
  <Override PartName="/ppt/diagrams/layout57.xml" ContentType="application/vnd.openxmlformats-officedocument.drawingml.diagramLayout+xml"/>
  <Override PartName="/ppt/diagrams/quickStyle57.xml" ContentType="application/vnd.openxmlformats-officedocument.drawingml.diagramStyle+xml"/>
  <Override PartName="/ppt/diagrams/colors57.xml" ContentType="application/vnd.openxmlformats-officedocument.drawingml.diagramColors+xml"/>
  <Override PartName="/ppt/diagrams/drawing5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33.xml" ContentType="application/vnd.openxmlformats-officedocument.drawingml.diagramData+xml"/>
  <Override PartName="/ppt/diagrams/data43.xml" ContentType="application/vnd.openxmlformats-officedocument.drawingml.diagramData+xml"/>
  <Override PartName="/ppt/diagrams/data45.xml" ContentType="application/vnd.openxmlformats-officedocument.drawingml.diagramData+xml"/>
  <Override PartName="/ppt/diagrams/data54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  <p:sldId id="267" r:id="rId6"/>
    <p:sldId id="310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327" r:id="rId23"/>
    <p:sldId id="284" r:id="rId24"/>
    <p:sldId id="288" r:id="rId25"/>
    <p:sldId id="285" r:id="rId26"/>
    <p:sldId id="291" r:id="rId27"/>
    <p:sldId id="292" r:id="rId28"/>
    <p:sldId id="297" r:id="rId29"/>
    <p:sldId id="298" r:id="rId30"/>
    <p:sldId id="293" r:id="rId31"/>
    <p:sldId id="312" r:id="rId32"/>
    <p:sldId id="313" r:id="rId33"/>
    <p:sldId id="324" r:id="rId34"/>
    <p:sldId id="299" r:id="rId35"/>
    <p:sldId id="325" r:id="rId36"/>
    <p:sldId id="326" r:id="rId37"/>
    <p:sldId id="300" r:id="rId38"/>
    <p:sldId id="302" r:id="rId39"/>
    <p:sldId id="303" r:id="rId40"/>
    <p:sldId id="304" r:id="rId41"/>
    <p:sldId id="305" r:id="rId42"/>
    <p:sldId id="314" r:id="rId43"/>
    <p:sldId id="328" r:id="rId44"/>
    <p:sldId id="329" r:id="rId45"/>
    <p:sldId id="315" r:id="rId46"/>
    <p:sldId id="316" r:id="rId47"/>
    <p:sldId id="317" r:id="rId48"/>
    <p:sldId id="318" r:id="rId49"/>
    <p:sldId id="319" r:id="rId50"/>
    <p:sldId id="320" r:id="rId51"/>
    <p:sldId id="321" r:id="rId52"/>
    <p:sldId id="322" r:id="rId53"/>
    <p:sldId id="330" r:id="rId54"/>
    <p:sldId id="331" r:id="rId55"/>
    <p:sldId id="332" r:id="rId56"/>
    <p:sldId id="333" r:id="rId57"/>
    <p:sldId id="323" r:id="rId58"/>
    <p:sldId id="338" r:id="rId59"/>
    <p:sldId id="335" r:id="rId60"/>
    <p:sldId id="336" r:id="rId61"/>
    <p:sldId id="337" r:id="rId62"/>
    <p:sldId id="339" r:id="rId63"/>
    <p:sldId id="340" r:id="rId64"/>
    <p:sldId id="341" r:id="rId65"/>
    <p:sldId id="342" r:id="rId66"/>
    <p:sldId id="343" r:id="rId67"/>
    <p:sldId id="345" r:id="rId68"/>
    <p:sldId id="346" r:id="rId69"/>
    <p:sldId id="347" r:id="rId70"/>
  </p:sldIdLst>
  <p:sldSz cx="9144000" cy="6858000" type="screen4x3"/>
  <p:notesSz cx="6858000" cy="9144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Standardabschnitt" id="{3847F413-E5EB-493E-AFA3-FAB52515F0D3}">
          <p14:sldIdLst>
            <p14:sldId id="256"/>
            <p14:sldId id="260"/>
            <p14:sldId id="261"/>
            <p14:sldId id="262"/>
            <p14:sldId id="267"/>
            <p14:sldId id="310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327"/>
            <p14:sldId id="284"/>
            <p14:sldId id="288"/>
            <p14:sldId id="285"/>
            <p14:sldId id="291"/>
            <p14:sldId id="292"/>
            <p14:sldId id="297"/>
            <p14:sldId id="298"/>
            <p14:sldId id="293"/>
            <p14:sldId id="312"/>
            <p14:sldId id="313"/>
            <p14:sldId id="324"/>
            <p14:sldId id="299"/>
            <p14:sldId id="325"/>
            <p14:sldId id="326"/>
            <p14:sldId id="300"/>
            <p14:sldId id="302"/>
            <p14:sldId id="303"/>
            <p14:sldId id="304"/>
            <p14:sldId id="305"/>
            <p14:sldId id="314"/>
            <p14:sldId id="328"/>
            <p14:sldId id="329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30"/>
            <p14:sldId id="331"/>
            <p14:sldId id="332"/>
            <p14:sldId id="333"/>
            <p14:sldId id="323"/>
            <p14:sldId id="338"/>
            <p14:sldId id="335"/>
            <p14:sldId id="336"/>
            <p14:sldId id="337"/>
            <p14:sldId id="339"/>
            <p14:sldId id="340"/>
            <p14:sldId id="341"/>
            <p14:sldId id="342"/>
            <p14:sldId id="343"/>
            <p14:sldId id="345"/>
            <p14:sldId id="346"/>
            <p14:sldId id="34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fascha" initials="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8AEFFA"/>
    <a:srgbClr val="00CC00"/>
    <a:srgbClr val="1F7EE7"/>
    <a:srgbClr val="F8F8F8"/>
    <a:srgbClr val="7DD330"/>
    <a:srgbClr val="0C7CD2"/>
    <a:srgbClr val="AE1517"/>
    <a:srgbClr val="758C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459" autoAdjust="0"/>
    <p:restoredTop sz="94660"/>
  </p:normalViewPr>
  <p:slideViewPr>
    <p:cSldViewPr>
      <p:cViewPr varScale="1">
        <p:scale>
          <a:sx n="116" d="100"/>
          <a:sy n="116" d="100"/>
        </p:scale>
        <p:origin x="1086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05-30T13:33:47.878" idx="1">
    <p:pos x="10" y="10"/>
    <p:text>Nash equilibria und Pareto Dominanz lernen und hier erklären.</p:tex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diagrams/_rels/data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png"/></Relationships>
</file>

<file path=ppt/diagrams/_rels/data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diagrams/_rels/data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diagrams/_rels/data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diagrams/_rels/data3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21.png"/></Relationships>
</file>

<file path=ppt/diagrams/_rels/data37.xml.rels><?xml version="1.0" encoding="UTF-8" standalone="yes"?>
<Relationships xmlns="http://schemas.openxmlformats.org/package/2006/relationships"><Relationship Id="rId1" Type="http://schemas.openxmlformats.org/officeDocument/2006/relationships/image" Target="../media/image32.png"/></Relationships>
</file>

<file path=ppt/diagrams/_rels/data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diagrams/_rels/data4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61.png"/></Relationships>
</file>

<file path=ppt/diagrams/_rels/data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1.png"/><Relationship Id="rId2" Type="http://schemas.openxmlformats.org/officeDocument/2006/relationships/image" Target="../media/image381.png"/><Relationship Id="rId1" Type="http://schemas.openxmlformats.org/officeDocument/2006/relationships/image" Target="../media/image371.png"/></Relationships>
</file>

<file path=ppt/diagrams/_rels/data47.xml.rels><?xml version="1.0" encoding="UTF-8" standalone="yes"?>
<Relationships xmlns="http://schemas.openxmlformats.org/package/2006/relationships"><Relationship Id="rId1" Type="http://schemas.openxmlformats.org/officeDocument/2006/relationships/image" Target="../media/image35.png"/></Relationships>
</file>

<file path=ppt/diagrams/_rels/data5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10.png"/></Relationships>
</file>

<file path=ppt/diagrams/_rels/data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image" Target="../media/image41.png"/></Relationships>
</file>

<file path=ppt/diagrams/_rels/data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diagrams/_rels/drawing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png"/></Relationships>
</file>

<file path=ppt/diagrams/_rels/drawing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4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5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6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7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7268B1-A8AB-486A-B88E-932CE169B2E3}" type="doc">
      <dgm:prSet loTypeId="urn:microsoft.com/office/officeart/2005/8/layout/vList3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12046F8C-FF0B-4C0C-A900-B4A4B3C026EB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Grundlagen der Verhaltensausbreitung</a:t>
          </a:r>
          <a:endParaRPr lang="de-DE" dirty="0">
            <a:solidFill>
              <a:schemeClr val="tx1"/>
            </a:solidFill>
          </a:endParaRPr>
        </a:p>
      </dgm:t>
    </dgm:pt>
    <dgm:pt modelId="{FD880835-3101-42C9-9C41-1982A4D30F40}" type="parTrans" cxnId="{83F07074-FA6E-4BED-9959-0AD7E86129A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9DBCC18-F8A4-426C-9F22-38633B9E1242}" type="sibTrans" cxnId="{83F07074-FA6E-4BED-9959-0AD7E86129A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9957368-69FA-4921-840C-E9A15569BE97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Modellierung der Verhaltensausbreitung</a:t>
          </a:r>
          <a:endParaRPr lang="de-DE" dirty="0">
            <a:solidFill>
              <a:schemeClr val="tx1"/>
            </a:solidFill>
          </a:endParaRPr>
        </a:p>
      </dgm:t>
    </dgm:pt>
    <dgm:pt modelId="{C25E28A0-560F-4AB8-B79B-3D125EC4DBC4}" type="parTrans" cxnId="{1EE6733A-08AF-45B5-8DF3-240A358B6B9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7572061-4234-43AE-A586-91D0E94CE1FC}" type="sibTrans" cxnId="{1EE6733A-08AF-45B5-8DF3-240A358B6B9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6793B2C-AE63-4264-BD64-B71DB59D40FF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Virales Marketing</a:t>
          </a:r>
          <a:endParaRPr lang="de-DE" dirty="0">
            <a:solidFill>
              <a:schemeClr val="tx1"/>
            </a:solidFill>
          </a:endParaRPr>
        </a:p>
      </dgm:t>
    </dgm:pt>
    <dgm:pt modelId="{E6D6E422-3FC5-4D6A-B286-373AB1DC49A2}" type="parTrans" cxnId="{0FEA5E99-DD8B-4099-87C7-6678D103974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7D638E2-DC00-4768-8CD6-3967C915D342}" type="sibTrans" cxnId="{0FEA5E99-DD8B-4099-87C7-6678D103974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64E7977-88D7-4F84-AD5E-A04D4F4A9B91}" type="pres">
      <dgm:prSet presAssocID="{DE7268B1-A8AB-486A-B88E-932CE169B2E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9AE2A3D-61BD-408A-A470-D52D36090B64}" type="pres">
      <dgm:prSet presAssocID="{12046F8C-FF0B-4C0C-A900-B4A4B3C026EB}" presName="composite" presStyleCnt="0"/>
      <dgm:spPr/>
    </dgm:pt>
    <dgm:pt modelId="{6119FA59-704D-4CA5-B23D-C56F4E1EA039}" type="pres">
      <dgm:prSet presAssocID="{12046F8C-FF0B-4C0C-A900-B4A4B3C026EB}" presName="imgShp" presStyleLbl="fgImgPlace1" presStyleIdx="0" presStyleCnt="3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8101BE18-B5EE-46B6-B61F-62B0AA80C708}" type="pres">
      <dgm:prSet presAssocID="{12046F8C-FF0B-4C0C-A900-B4A4B3C026EB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4F4CCB7-1FBE-4760-BD04-B6977EB7896B}" type="pres">
      <dgm:prSet presAssocID="{09DBCC18-F8A4-426C-9F22-38633B9E1242}" presName="spacing" presStyleCnt="0"/>
      <dgm:spPr/>
    </dgm:pt>
    <dgm:pt modelId="{77DF2EA0-4D02-4A64-A735-305626411995}" type="pres">
      <dgm:prSet presAssocID="{59957368-69FA-4921-840C-E9A15569BE97}" presName="composite" presStyleCnt="0"/>
      <dgm:spPr/>
    </dgm:pt>
    <dgm:pt modelId="{59BD1D21-DCDD-40B2-B2C8-DDB85A270D41}" type="pres">
      <dgm:prSet presAssocID="{59957368-69FA-4921-840C-E9A15569BE97}" presName="imgShp" presStyleLbl="fgImgPlace1" presStyleIdx="1" presStyleCnt="3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309FA085-10E1-4B87-B89A-392718EE26CA}" type="pres">
      <dgm:prSet presAssocID="{59957368-69FA-4921-840C-E9A15569BE97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5BB2C83-818D-465E-B537-D0CADCBA86B6}" type="pres">
      <dgm:prSet presAssocID="{77572061-4234-43AE-A586-91D0E94CE1FC}" presName="spacing" presStyleCnt="0"/>
      <dgm:spPr/>
    </dgm:pt>
    <dgm:pt modelId="{648A0AB1-AC87-4090-B594-9B90C5D01558}" type="pres">
      <dgm:prSet presAssocID="{D6793B2C-AE63-4264-BD64-B71DB59D40FF}" presName="composite" presStyleCnt="0"/>
      <dgm:spPr/>
    </dgm:pt>
    <dgm:pt modelId="{6827864C-5589-4118-BBC8-93CC7B311BEC}" type="pres">
      <dgm:prSet presAssocID="{D6793B2C-AE63-4264-BD64-B71DB59D40FF}" presName="imgShp" presStyleLbl="fgImgPlace1" presStyleIdx="2" presStyleCnt="3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5696499F-8343-41A7-AA4C-11F1C19EE07C}" type="pres">
      <dgm:prSet presAssocID="{D6793B2C-AE63-4264-BD64-B71DB59D40FF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1EE6733A-08AF-45B5-8DF3-240A358B6B9D}" srcId="{DE7268B1-A8AB-486A-B88E-932CE169B2E3}" destId="{59957368-69FA-4921-840C-E9A15569BE97}" srcOrd="1" destOrd="0" parTransId="{C25E28A0-560F-4AB8-B79B-3D125EC4DBC4}" sibTransId="{77572061-4234-43AE-A586-91D0E94CE1FC}"/>
    <dgm:cxn modelId="{0FEA5E99-DD8B-4099-87C7-6678D1039742}" srcId="{DE7268B1-A8AB-486A-B88E-932CE169B2E3}" destId="{D6793B2C-AE63-4264-BD64-B71DB59D40FF}" srcOrd="2" destOrd="0" parTransId="{E6D6E422-3FC5-4D6A-B286-373AB1DC49A2}" sibTransId="{C7D638E2-DC00-4768-8CD6-3967C915D342}"/>
    <dgm:cxn modelId="{B5FCD46F-6B77-40D8-9B4C-F2943DE0033F}" type="presOf" srcId="{12046F8C-FF0B-4C0C-A900-B4A4B3C026EB}" destId="{8101BE18-B5EE-46B6-B61F-62B0AA80C708}" srcOrd="0" destOrd="0" presId="urn:microsoft.com/office/officeart/2005/8/layout/vList3"/>
    <dgm:cxn modelId="{FBBCEF52-BAAF-4C3F-B626-E97084249159}" type="presOf" srcId="{D6793B2C-AE63-4264-BD64-B71DB59D40FF}" destId="{5696499F-8343-41A7-AA4C-11F1C19EE07C}" srcOrd="0" destOrd="0" presId="urn:microsoft.com/office/officeart/2005/8/layout/vList3"/>
    <dgm:cxn modelId="{B6160834-28F7-4377-A6FD-37EC9A405157}" type="presOf" srcId="{59957368-69FA-4921-840C-E9A15569BE97}" destId="{309FA085-10E1-4B87-B89A-392718EE26CA}" srcOrd="0" destOrd="0" presId="urn:microsoft.com/office/officeart/2005/8/layout/vList3"/>
    <dgm:cxn modelId="{CD847ED9-ADE8-4045-9CAD-4846970D23D2}" type="presOf" srcId="{DE7268B1-A8AB-486A-B88E-932CE169B2E3}" destId="{064E7977-88D7-4F84-AD5E-A04D4F4A9B91}" srcOrd="0" destOrd="0" presId="urn:microsoft.com/office/officeart/2005/8/layout/vList3"/>
    <dgm:cxn modelId="{83F07074-FA6E-4BED-9959-0AD7E86129A4}" srcId="{DE7268B1-A8AB-486A-B88E-932CE169B2E3}" destId="{12046F8C-FF0B-4C0C-A900-B4A4B3C026EB}" srcOrd="0" destOrd="0" parTransId="{FD880835-3101-42C9-9C41-1982A4D30F40}" sibTransId="{09DBCC18-F8A4-426C-9F22-38633B9E1242}"/>
    <dgm:cxn modelId="{471E41B0-B820-4750-98F7-707F7C419F07}" type="presParOf" srcId="{064E7977-88D7-4F84-AD5E-A04D4F4A9B91}" destId="{39AE2A3D-61BD-408A-A470-D52D36090B64}" srcOrd="0" destOrd="0" presId="urn:microsoft.com/office/officeart/2005/8/layout/vList3"/>
    <dgm:cxn modelId="{99B6E760-39A0-4523-8D90-A4E2EC29DB4D}" type="presParOf" srcId="{39AE2A3D-61BD-408A-A470-D52D36090B64}" destId="{6119FA59-704D-4CA5-B23D-C56F4E1EA039}" srcOrd="0" destOrd="0" presId="urn:microsoft.com/office/officeart/2005/8/layout/vList3"/>
    <dgm:cxn modelId="{9040E244-A380-4D3C-8400-3E29FB9F346A}" type="presParOf" srcId="{39AE2A3D-61BD-408A-A470-D52D36090B64}" destId="{8101BE18-B5EE-46B6-B61F-62B0AA80C708}" srcOrd="1" destOrd="0" presId="urn:microsoft.com/office/officeart/2005/8/layout/vList3"/>
    <dgm:cxn modelId="{E8AF239E-069E-4392-8F6A-AE760FC2EE3D}" type="presParOf" srcId="{064E7977-88D7-4F84-AD5E-A04D4F4A9B91}" destId="{B4F4CCB7-1FBE-4760-BD04-B6977EB7896B}" srcOrd="1" destOrd="0" presId="urn:microsoft.com/office/officeart/2005/8/layout/vList3"/>
    <dgm:cxn modelId="{D6FAF14F-10ED-4436-AAC8-406652B22155}" type="presParOf" srcId="{064E7977-88D7-4F84-AD5E-A04D4F4A9B91}" destId="{77DF2EA0-4D02-4A64-A735-305626411995}" srcOrd="2" destOrd="0" presId="urn:microsoft.com/office/officeart/2005/8/layout/vList3"/>
    <dgm:cxn modelId="{AB97447F-083D-479D-8A23-08F3DA484809}" type="presParOf" srcId="{77DF2EA0-4D02-4A64-A735-305626411995}" destId="{59BD1D21-DCDD-40B2-B2C8-DDB85A270D41}" srcOrd="0" destOrd="0" presId="urn:microsoft.com/office/officeart/2005/8/layout/vList3"/>
    <dgm:cxn modelId="{333C56B2-0D10-4F3D-8237-FCD9C3B8919F}" type="presParOf" srcId="{77DF2EA0-4D02-4A64-A735-305626411995}" destId="{309FA085-10E1-4B87-B89A-392718EE26CA}" srcOrd="1" destOrd="0" presId="urn:microsoft.com/office/officeart/2005/8/layout/vList3"/>
    <dgm:cxn modelId="{AEA30658-508E-4A8E-AA21-6D3DA3C76536}" type="presParOf" srcId="{064E7977-88D7-4F84-AD5E-A04D4F4A9B91}" destId="{F5BB2C83-818D-465E-B537-D0CADCBA86B6}" srcOrd="3" destOrd="0" presId="urn:microsoft.com/office/officeart/2005/8/layout/vList3"/>
    <dgm:cxn modelId="{30A58073-E849-4338-9BDE-7520EFA7EC36}" type="presParOf" srcId="{064E7977-88D7-4F84-AD5E-A04D4F4A9B91}" destId="{648A0AB1-AC87-4090-B594-9B90C5D01558}" srcOrd="4" destOrd="0" presId="urn:microsoft.com/office/officeart/2005/8/layout/vList3"/>
    <dgm:cxn modelId="{6D362F31-A492-4788-9203-497EA39C5990}" type="presParOf" srcId="{648A0AB1-AC87-4090-B594-9B90C5D01558}" destId="{6827864C-5589-4118-BBC8-93CC7B311BEC}" srcOrd="0" destOrd="0" presId="urn:microsoft.com/office/officeart/2005/8/layout/vList3"/>
    <dgm:cxn modelId="{98691E3D-6491-4497-9BD8-5BD988FFA5D0}" type="presParOf" srcId="{648A0AB1-AC87-4090-B594-9B90C5D01558}" destId="{5696499F-8343-41A7-AA4C-11F1C19EE07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83F92C6-9FDE-4B0D-888A-1D1FD7C3D241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1DD3DE77-9FD4-4E6C-9213-046380C70FD2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Die Personen innerhalb eines sozialen </a:t>
          </a:r>
          <a:r>
            <a:rPr lang="de-DE" dirty="0" smtClean="0">
              <a:solidFill>
                <a:schemeClr val="tx1"/>
              </a:solidFill>
            </a:rPr>
            <a:t>Netzwerks </a:t>
          </a:r>
          <a:r>
            <a:rPr lang="de-DE" dirty="0" smtClean="0">
              <a:solidFill>
                <a:schemeClr val="tx1"/>
              </a:solidFill>
            </a:rPr>
            <a:t>unterschieden sich maßgeblich im Bezug auf die Verhaltensausbreitung.</a:t>
          </a:r>
          <a:endParaRPr lang="de-DE" dirty="0">
            <a:solidFill>
              <a:schemeClr val="tx1"/>
            </a:solidFill>
          </a:endParaRPr>
        </a:p>
      </dgm:t>
    </dgm:pt>
    <dgm:pt modelId="{F10CD3A9-CC9F-4805-A2E1-B8F7356007F1}" type="parTrans" cxnId="{DF918781-54C3-45FB-A0C4-B0CAA1B4D1F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81B92FF-6676-4E63-87EC-6FB59BB5D605}" type="sibTrans" cxnId="{DF918781-54C3-45FB-A0C4-B0CAA1B4D1F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2F85BA5-C684-4BCE-A690-9BF006ED9C9F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Manche Personen akzeptieren neues Verhalten schneller als andere.</a:t>
          </a:r>
          <a:endParaRPr lang="de-DE" dirty="0">
            <a:solidFill>
              <a:schemeClr val="tx1"/>
            </a:solidFill>
          </a:endParaRPr>
        </a:p>
      </dgm:t>
    </dgm:pt>
    <dgm:pt modelId="{C15A5464-D220-44D5-A6A6-A2F666571653}" type="parTrans" cxnId="{FEF1CFEE-2B89-4A64-B3E8-D12EC31623C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6475030-E352-44F2-8275-EC0FC777C43F}" type="sibTrans" cxnId="{FEF1CFEE-2B89-4A64-B3E8-D12EC31623C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FE411D5-2EC3-4494-933A-D5B31B524901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Allgemein lassen sich vier Gruppen von Personen definieren.</a:t>
          </a:r>
          <a:endParaRPr lang="de-DE">
            <a:solidFill>
              <a:schemeClr val="tx1"/>
            </a:solidFill>
          </a:endParaRPr>
        </a:p>
      </dgm:t>
    </dgm:pt>
    <dgm:pt modelId="{CD10C993-616E-45D9-A50B-37D79480C277}" type="parTrans" cxnId="{373DFDF9-D305-451B-BD3C-93D6526CBA6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85FB5298-529B-4D45-A69B-3E5F8DA05D52}" type="sibTrans" cxnId="{373DFDF9-D305-451B-BD3C-93D6526CBA6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FE9B28B-AC61-494D-8060-E174800EB4A9}" type="pres">
      <dgm:prSet presAssocID="{383F92C6-9FDE-4B0D-888A-1D1FD7C3D24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BF095AAE-9703-4057-9051-1E8668030652}" type="pres">
      <dgm:prSet presAssocID="{1DD3DE77-9FD4-4E6C-9213-046380C70FD2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0C26E97-A677-417F-8AC9-2D27D608824B}" type="pres">
      <dgm:prSet presAssocID="{581B92FF-6676-4E63-87EC-6FB59BB5D605}" presName="spacer" presStyleCnt="0"/>
      <dgm:spPr/>
    </dgm:pt>
    <dgm:pt modelId="{665804CE-6CCE-4D81-BB92-E828CF4120CB}" type="pres">
      <dgm:prSet presAssocID="{12F85BA5-C684-4BCE-A690-9BF006ED9C9F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CE3F054-BC70-43F5-A443-A406B6530428}" type="pres">
      <dgm:prSet presAssocID="{F6475030-E352-44F2-8275-EC0FC777C43F}" presName="spacer" presStyleCnt="0"/>
      <dgm:spPr/>
    </dgm:pt>
    <dgm:pt modelId="{C73E79C8-734F-4E29-B4AD-91AEF388B61A}" type="pres">
      <dgm:prSet presAssocID="{7FE411D5-2EC3-4494-933A-D5B31B52490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EF1CFEE-2B89-4A64-B3E8-D12EC31623CE}" srcId="{383F92C6-9FDE-4B0D-888A-1D1FD7C3D241}" destId="{12F85BA5-C684-4BCE-A690-9BF006ED9C9F}" srcOrd="1" destOrd="0" parTransId="{C15A5464-D220-44D5-A6A6-A2F666571653}" sibTransId="{F6475030-E352-44F2-8275-EC0FC777C43F}"/>
    <dgm:cxn modelId="{74D7DA2B-39F2-47BD-A969-CC7E2130FD24}" type="presOf" srcId="{1DD3DE77-9FD4-4E6C-9213-046380C70FD2}" destId="{BF095AAE-9703-4057-9051-1E8668030652}" srcOrd="0" destOrd="0" presId="urn:microsoft.com/office/officeart/2005/8/layout/vList2"/>
    <dgm:cxn modelId="{373DFDF9-D305-451B-BD3C-93D6526CBA67}" srcId="{383F92C6-9FDE-4B0D-888A-1D1FD7C3D241}" destId="{7FE411D5-2EC3-4494-933A-D5B31B524901}" srcOrd="2" destOrd="0" parTransId="{CD10C993-616E-45D9-A50B-37D79480C277}" sibTransId="{85FB5298-529B-4D45-A69B-3E5F8DA05D52}"/>
    <dgm:cxn modelId="{2B8219CD-AEE9-45B6-98A3-F63FE97899A2}" type="presOf" srcId="{383F92C6-9FDE-4B0D-888A-1D1FD7C3D241}" destId="{FFE9B28B-AC61-494D-8060-E174800EB4A9}" srcOrd="0" destOrd="0" presId="urn:microsoft.com/office/officeart/2005/8/layout/vList2"/>
    <dgm:cxn modelId="{DF918781-54C3-45FB-A0C4-B0CAA1B4D1F6}" srcId="{383F92C6-9FDE-4B0D-888A-1D1FD7C3D241}" destId="{1DD3DE77-9FD4-4E6C-9213-046380C70FD2}" srcOrd="0" destOrd="0" parTransId="{F10CD3A9-CC9F-4805-A2E1-B8F7356007F1}" sibTransId="{581B92FF-6676-4E63-87EC-6FB59BB5D605}"/>
    <dgm:cxn modelId="{3B1BACE2-07F5-4824-BAB6-83C6885404B8}" type="presOf" srcId="{7FE411D5-2EC3-4494-933A-D5B31B524901}" destId="{C73E79C8-734F-4E29-B4AD-91AEF388B61A}" srcOrd="0" destOrd="0" presId="urn:microsoft.com/office/officeart/2005/8/layout/vList2"/>
    <dgm:cxn modelId="{10A36564-A4FD-40E0-BE32-700BD1E4FBB2}" type="presOf" srcId="{12F85BA5-C684-4BCE-A690-9BF006ED9C9F}" destId="{665804CE-6CCE-4D81-BB92-E828CF4120CB}" srcOrd="0" destOrd="0" presId="urn:microsoft.com/office/officeart/2005/8/layout/vList2"/>
    <dgm:cxn modelId="{337159E9-030A-4B52-917A-4CF250F92B66}" type="presParOf" srcId="{FFE9B28B-AC61-494D-8060-E174800EB4A9}" destId="{BF095AAE-9703-4057-9051-1E8668030652}" srcOrd="0" destOrd="0" presId="urn:microsoft.com/office/officeart/2005/8/layout/vList2"/>
    <dgm:cxn modelId="{E0077918-6A5C-4037-819A-BEBF68D1EA69}" type="presParOf" srcId="{FFE9B28B-AC61-494D-8060-E174800EB4A9}" destId="{30C26E97-A677-417F-8AC9-2D27D608824B}" srcOrd="1" destOrd="0" presId="urn:microsoft.com/office/officeart/2005/8/layout/vList2"/>
    <dgm:cxn modelId="{E1CC9FA7-D844-4CB4-AFC3-71C6D68A3FFD}" type="presParOf" srcId="{FFE9B28B-AC61-494D-8060-E174800EB4A9}" destId="{665804CE-6CCE-4D81-BB92-E828CF4120CB}" srcOrd="2" destOrd="0" presId="urn:microsoft.com/office/officeart/2005/8/layout/vList2"/>
    <dgm:cxn modelId="{8B262CF5-EFA0-4E15-B089-326F1D574C16}" type="presParOf" srcId="{FFE9B28B-AC61-494D-8060-E174800EB4A9}" destId="{DCE3F054-BC70-43F5-A443-A406B6530428}" srcOrd="3" destOrd="0" presId="urn:microsoft.com/office/officeart/2005/8/layout/vList2"/>
    <dgm:cxn modelId="{56411B2E-769C-4047-A7F2-D66506BF48A8}" type="presParOf" srcId="{FFE9B28B-AC61-494D-8060-E174800EB4A9}" destId="{C73E79C8-734F-4E29-B4AD-91AEF388B6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0C2436F-4516-4CA7-94B2-92F34A2575EE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AC372B85-46FD-4B17-9BB3-385B66FB3A70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Innovatoren sind die Zündfunken der Verhaltensausbreitung in einem Netzwerk.</a:t>
          </a:r>
          <a:endParaRPr lang="de-DE" dirty="0">
            <a:solidFill>
              <a:schemeClr val="tx1"/>
            </a:solidFill>
          </a:endParaRPr>
        </a:p>
      </dgm:t>
    </dgm:pt>
    <dgm:pt modelId="{4F72E990-8F42-4B55-A193-B2914AC846E3}" type="parTrans" cxnId="{66985026-23F5-4FE8-A020-4E1206B839A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8C57B3AB-BEF4-4615-A984-04A75BD6CC34}" type="sibTrans" cxnId="{66985026-23F5-4FE8-A020-4E1206B839A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B476B83-35DF-4467-B567-114C09724699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Sie adaptieren neue Verhaltensweisen als erste und unabhängig von anderen Personen.</a:t>
          </a:r>
          <a:endParaRPr lang="de-DE" dirty="0">
            <a:solidFill>
              <a:schemeClr val="tx1"/>
            </a:solidFill>
          </a:endParaRPr>
        </a:p>
      </dgm:t>
    </dgm:pt>
    <dgm:pt modelId="{39A1AF3A-47C5-4CB9-9D21-2E90BB392285}" type="parTrans" cxnId="{06B9EF67-1413-4A48-BD79-588D637CFF0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0705A01-002A-4238-9431-D44EAC36145B}" type="sibTrans" cxnId="{06B9EF67-1413-4A48-BD79-588D637CFF0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0D4A2A9-32D6-49C9-A7E6-555DFD443902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Sie besitzen häufig einflussreiche Positionen innerhalb eines </a:t>
          </a:r>
          <a:r>
            <a:rPr lang="de-DE" dirty="0" smtClean="0">
              <a:solidFill>
                <a:schemeClr val="tx1"/>
              </a:solidFill>
            </a:rPr>
            <a:t>Netzwerks</a:t>
          </a:r>
          <a:r>
            <a:rPr lang="de-DE" dirty="0" smtClean="0">
              <a:solidFill>
                <a:schemeClr val="tx1"/>
              </a:solidFill>
            </a:rPr>
            <a:t>.</a:t>
          </a:r>
          <a:endParaRPr lang="de-DE" dirty="0">
            <a:solidFill>
              <a:schemeClr val="tx1"/>
            </a:solidFill>
          </a:endParaRPr>
        </a:p>
      </dgm:t>
    </dgm:pt>
    <dgm:pt modelId="{CB9ED1FA-2143-4128-B340-0DC2CFBF48F3}" type="parTrans" cxnId="{3060C84D-3334-49F2-A86F-451E6B34D9A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C6460A3-2FBC-4353-846A-5971F9A58989}" type="sibTrans" cxnId="{3060C84D-3334-49F2-A86F-451E6B34D9A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35D5F6F-A011-4A70-8ACA-3FD5AE3E74D3}" type="pres">
      <dgm:prSet presAssocID="{40C2436F-4516-4CA7-94B2-92F34A2575E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55622C8-AABB-400A-B6FB-80042B807328}" type="pres">
      <dgm:prSet presAssocID="{AC372B85-46FD-4B17-9BB3-385B66FB3A70}" presName="parentText" presStyleLbl="node1" presStyleIdx="0" presStyleCnt="3" custLinFactNeighborX="12632" custLinFactNeighborY="-2869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326947-E7F5-4B0E-8D46-04BDA47C472C}" type="pres">
      <dgm:prSet presAssocID="{8C57B3AB-BEF4-4615-A984-04A75BD6CC34}" presName="spacer" presStyleCnt="0"/>
      <dgm:spPr/>
    </dgm:pt>
    <dgm:pt modelId="{448402B3-57F9-4520-958C-8DFBDD39765A}" type="pres">
      <dgm:prSet presAssocID="{6B476B83-35DF-4467-B567-114C0972469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5C94A5B-483B-45D4-B6BA-D61DDC365C03}" type="pres">
      <dgm:prSet presAssocID="{C0705A01-002A-4238-9431-D44EAC36145B}" presName="spacer" presStyleCnt="0"/>
      <dgm:spPr/>
    </dgm:pt>
    <dgm:pt modelId="{AA16FD21-780E-460F-BA3A-123AFCAE8FFF}" type="pres">
      <dgm:prSet presAssocID="{A0D4A2A9-32D6-49C9-A7E6-555DFD443902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292B550-327F-4202-9182-25136E087278}" type="presOf" srcId="{AC372B85-46FD-4B17-9BB3-385B66FB3A70}" destId="{155622C8-AABB-400A-B6FB-80042B807328}" srcOrd="0" destOrd="0" presId="urn:microsoft.com/office/officeart/2005/8/layout/vList2"/>
    <dgm:cxn modelId="{3060C84D-3334-49F2-A86F-451E6B34D9AE}" srcId="{40C2436F-4516-4CA7-94B2-92F34A2575EE}" destId="{A0D4A2A9-32D6-49C9-A7E6-555DFD443902}" srcOrd="2" destOrd="0" parTransId="{CB9ED1FA-2143-4128-B340-0DC2CFBF48F3}" sibTransId="{2C6460A3-2FBC-4353-846A-5971F9A58989}"/>
    <dgm:cxn modelId="{751F2A72-9151-4676-9700-9BF321114C2A}" type="presOf" srcId="{40C2436F-4516-4CA7-94B2-92F34A2575EE}" destId="{F35D5F6F-A011-4A70-8ACA-3FD5AE3E74D3}" srcOrd="0" destOrd="0" presId="urn:microsoft.com/office/officeart/2005/8/layout/vList2"/>
    <dgm:cxn modelId="{CCA6ABE9-0372-472C-9AB9-DCC467DC616D}" type="presOf" srcId="{A0D4A2A9-32D6-49C9-A7E6-555DFD443902}" destId="{AA16FD21-780E-460F-BA3A-123AFCAE8FFF}" srcOrd="0" destOrd="0" presId="urn:microsoft.com/office/officeart/2005/8/layout/vList2"/>
    <dgm:cxn modelId="{4486ABAC-E07B-41CC-98CA-B3370D6CCE99}" type="presOf" srcId="{6B476B83-35DF-4467-B567-114C09724699}" destId="{448402B3-57F9-4520-958C-8DFBDD39765A}" srcOrd="0" destOrd="0" presId="urn:microsoft.com/office/officeart/2005/8/layout/vList2"/>
    <dgm:cxn modelId="{66985026-23F5-4FE8-A020-4E1206B839A1}" srcId="{40C2436F-4516-4CA7-94B2-92F34A2575EE}" destId="{AC372B85-46FD-4B17-9BB3-385B66FB3A70}" srcOrd="0" destOrd="0" parTransId="{4F72E990-8F42-4B55-A193-B2914AC846E3}" sibTransId="{8C57B3AB-BEF4-4615-A984-04A75BD6CC34}"/>
    <dgm:cxn modelId="{06B9EF67-1413-4A48-BD79-588D637CFF01}" srcId="{40C2436F-4516-4CA7-94B2-92F34A2575EE}" destId="{6B476B83-35DF-4467-B567-114C09724699}" srcOrd="1" destOrd="0" parTransId="{39A1AF3A-47C5-4CB9-9D21-2E90BB392285}" sibTransId="{C0705A01-002A-4238-9431-D44EAC36145B}"/>
    <dgm:cxn modelId="{B0083EE0-0B27-48E6-B1A1-A3E98DCD1F64}" type="presParOf" srcId="{F35D5F6F-A011-4A70-8ACA-3FD5AE3E74D3}" destId="{155622C8-AABB-400A-B6FB-80042B807328}" srcOrd="0" destOrd="0" presId="urn:microsoft.com/office/officeart/2005/8/layout/vList2"/>
    <dgm:cxn modelId="{F73F1D21-6649-41D0-B905-0C431062DE31}" type="presParOf" srcId="{F35D5F6F-A011-4A70-8ACA-3FD5AE3E74D3}" destId="{71326947-E7F5-4B0E-8D46-04BDA47C472C}" srcOrd="1" destOrd="0" presId="urn:microsoft.com/office/officeart/2005/8/layout/vList2"/>
    <dgm:cxn modelId="{94AEEA04-5641-44A4-9025-F76CCE2F8AAC}" type="presParOf" srcId="{F35D5F6F-A011-4A70-8ACA-3FD5AE3E74D3}" destId="{448402B3-57F9-4520-958C-8DFBDD39765A}" srcOrd="2" destOrd="0" presId="urn:microsoft.com/office/officeart/2005/8/layout/vList2"/>
    <dgm:cxn modelId="{D690DDCC-02B9-4D53-9E39-FD81AF321CB8}" type="presParOf" srcId="{F35D5F6F-A011-4A70-8ACA-3FD5AE3E74D3}" destId="{15C94A5B-483B-45D4-B6BA-D61DDC365C03}" srcOrd="3" destOrd="0" presId="urn:microsoft.com/office/officeart/2005/8/layout/vList2"/>
    <dgm:cxn modelId="{CA9AFF02-B67E-4061-986B-E9DC0B3EB8F0}" type="presParOf" srcId="{F35D5F6F-A011-4A70-8ACA-3FD5AE3E74D3}" destId="{AA16FD21-780E-460F-BA3A-123AFCAE8FF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2DAECD16-A2BD-4940-9300-80E5B1AD54DC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CCAE9614-F506-4088-9C04-F2A78162B0B5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Frühe Anwender adaptieren ein neues Verhalten aus direkter Beobachtung der </a:t>
          </a:r>
          <a:r>
            <a:rPr lang="de-DE" dirty="0" smtClean="0">
              <a:solidFill>
                <a:schemeClr val="tx1"/>
              </a:solidFill>
            </a:rPr>
            <a:t>Innovatoren.</a:t>
          </a:r>
          <a:endParaRPr lang="de-DE" dirty="0">
            <a:solidFill>
              <a:schemeClr val="tx1"/>
            </a:solidFill>
          </a:endParaRPr>
        </a:p>
      </dgm:t>
    </dgm:pt>
    <dgm:pt modelId="{69988625-EEBC-4535-BB1E-E6BBEB7F93E1}" type="parTrans" cxnId="{4018716B-735E-4804-AD88-1AC674DF30DA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C1FD783-01AD-4470-88D3-6F85E5882CC0}" type="sibTrans" cxnId="{4018716B-735E-4804-AD88-1AC674DF30DA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8AD9DE0-EFB4-4647-B5CA-625E56575775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Sie sind ähnlich offen für neues wie die </a:t>
          </a:r>
          <a:r>
            <a:rPr lang="de-DE" dirty="0" smtClean="0">
              <a:solidFill>
                <a:schemeClr val="tx1"/>
              </a:solidFill>
            </a:rPr>
            <a:t>Innovatoren. Allerdings </a:t>
          </a:r>
          <a:r>
            <a:rPr lang="de-DE" dirty="0" smtClean="0">
              <a:solidFill>
                <a:schemeClr val="tx1"/>
              </a:solidFill>
            </a:rPr>
            <a:t>fehlt ihnen die besondere Position innerhalb des Netzwerkes.</a:t>
          </a:r>
          <a:endParaRPr lang="de-DE" dirty="0">
            <a:solidFill>
              <a:schemeClr val="tx1"/>
            </a:solidFill>
          </a:endParaRPr>
        </a:p>
      </dgm:t>
    </dgm:pt>
    <dgm:pt modelId="{69C12F35-C75A-461E-80F8-A71251A0DBFB}" type="parTrans" cxnId="{AFD5777A-DDD7-41B2-BC7E-30A0C2A3CA1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51C1381-E672-4AD7-A915-452A19328FF3}" type="sibTrans" cxnId="{AFD5777A-DDD7-41B2-BC7E-30A0C2A3CA1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3E01A4D-C0A4-4456-A0A1-444FF3ECA1D3}" type="pres">
      <dgm:prSet presAssocID="{2DAECD16-A2BD-4940-9300-80E5B1AD54D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AAD399EC-E713-4407-AF99-B00CD898B5F0}" type="pres">
      <dgm:prSet presAssocID="{CCAE9614-F506-4088-9C04-F2A78162B0B5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1A1DA6A-8D41-4491-8B5B-1AE849BB09DF}" type="pres">
      <dgm:prSet presAssocID="{CC1FD783-01AD-4470-88D3-6F85E5882CC0}" presName="spacer" presStyleCnt="0"/>
      <dgm:spPr/>
    </dgm:pt>
    <dgm:pt modelId="{CCA44243-B7EC-4B66-827B-3FA406950DEE}" type="pres">
      <dgm:prSet presAssocID="{D8AD9DE0-EFB4-4647-B5CA-625E56575775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230B968-75BD-4804-9410-06FC90339B0D}" type="presOf" srcId="{D8AD9DE0-EFB4-4647-B5CA-625E56575775}" destId="{CCA44243-B7EC-4B66-827B-3FA406950DEE}" srcOrd="0" destOrd="0" presId="urn:microsoft.com/office/officeart/2005/8/layout/vList2"/>
    <dgm:cxn modelId="{842A1794-7B18-4C98-A090-BA4531F063B6}" type="presOf" srcId="{2DAECD16-A2BD-4940-9300-80E5B1AD54DC}" destId="{D3E01A4D-C0A4-4456-A0A1-444FF3ECA1D3}" srcOrd="0" destOrd="0" presId="urn:microsoft.com/office/officeart/2005/8/layout/vList2"/>
    <dgm:cxn modelId="{AFD5777A-DDD7-41B2-BC7E-30A0C2A3CA1B}" srcId="{2DAECD16-A2BD-4940-9300-80E5B1AD54DC}" destId="{D8AD9DE0-EFB4-4647-B5CA-625E56575775}" srcOrd="1" destOrd="0" parTransId="{69C12F35-C75A-461E-80F8-A71251A0DBFB}" sibTransId="{751C1381-E672-4AD7-A915-452A19328FF3}"/>
    <dgm:cxn modelId="{0BD91832-C4DF-452A-A225-C845473EA2F7}" type="presOf" srcId="{CCAE9614-F506-4088-9C04-F2A78162B0B5}" destId="{AAD399EC-E713-4407-AF99-B00CD898B5F0}" srcOrd="0" destOrd="0" presId="urn:microsoft.com/office/officeart/2005/8/layout/vList2"/>
    <dgm:cxn modelId="{4018716B-735E-4804-AD88-1AC674DF30DA}" srcId="{2DAECD16-A2BD-4940-9300-80E5B1AD54DC}" destId="{CCAE9614-F506-4088-9C04-F2A78162B0B5}" srcOrd="0" destOrd="0" parTransId="{69988625-EEBC-4535-BB1E-E6BBEB7F93E1}" sibTransId="{CC1FD783-01AD-4470-88D3-6F85E5882CC0}"/>
    <dgm:cxn modelId="{6D199523-389C-42CD-8641-77D02130F620}" type="presParOf" srcId="{D3E01A4D-C0A4-4456-A0A1-444FF3ECA1D3}" destId="{AAD399EC-E713-4407-AF99-B00CD898B5F0}" srcOrd="0" destOrd="0" presId="urn:microsoft.com/office/officeart/2005/8/layout/vList2"/>
    <dgm:cxn modelId="{15858393-26D4-4D16-88E0-AC94792E7BF3}" type="presParOf" srcId="{D3E01A4D-C0A4-4456-A0A1-444FF3ECA1D3}" destId="{51A1DA6A-8D41-4491-8B5B-1AE849BB09DF}" srcOrd="1" destOrd="0" presId="urn:microsoft.com/office/officeart/2005/8/layout/vList2"/>
    <dgm:cxn modelId="{56CD75EA-CE91-4F9E-91F1-A7F567CEE844}" type="presParOf" srcId="{D3E01A4D-C0A4-4456-A0A1-444FF3ECA1D3}" destId="{CCA44243-B7EC-4B66-827B-3FA406950DE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231C1C65-A892-428D-B21D-2C1D4E114F4D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/>
      <dgm:spPr/>
      <dgm:t>
        <a:bodyPr/>
        <a:lstStyle/>
        <a:p>
          <a:endParaRPr lang="de-DE"/>
        </a:p>
      </dgm:t>
    </dgm:pt>
    <dgm:pt modelId="{4E4E0793-F831-4B26-8004-BE194C65E50C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Die späte Mehrheit entscheidet sich erst nach vielen Adaptionen durch andere Personen innerhalb des Netzwerkes zum Umschwenken.</a:t>
          </a:r>
          <a:endParaRPr lang="de-DE" dirty="0">
            <a:solidFill>
              <a:schemeClr val="tx1"/>
            </a:solidFill>
          </a:endParaRPr>
        </a:p>
      </dgm:t>
    </dgm:pt>
    <dgm:pt modelId="{5DBC0C26-FD8C-4005-9C0D-7D753B067849}" type="parTrans" cxnId="{155A7C6E-B76A-4DE6-ADCB-A1658084880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85F5C58-D9B8-4B15-8CD8-F763B34FD5EA}" type="sibTrans" cxnId="{155A7C6E-B76A-4DE6-ADCB-A1658084880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D6BD812-E73F-4422-8775-DA3ABFDFF7B4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Gerade diese Gruppe wird maßgeblich durch ihr soziales Umfeld zum Adaptieren bewegt.</a:t>
          </a:r>
          <a:endParaRPr lang="de-DE" dirty="0">
            <a:solidFill>
              <a:schemeClr val="tx1"/>
            </a:solidFill>
          </a:endParaRPr>
        </a:p>
      </dgm:t>
    </dgm:pt>
    <dgm:pt modelId="{6BFC615F-23DA-4BC3-B02E-71FEA49D9453}" type="parTrans" cxnId="{20494A9D-8CBA-496C-9D5A-5746026C0179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8FF42A2-3086-432C-B8F8-F4A6289732BE}" type="sibTrans" cxnId="{20494A9D-8CBA-496C-9D5A-5746026C0179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38649D7-DAC2-409E-B553-B43A9C8E5224}" type="pres">
      <dgm:prSet presAssocID="{231C1C65-A892-428D-B21D-2C1D4E114F4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57F3D7AC-0602-421B-9CA8-59BB0BA3A44F}" type="pres">
      <dgm:prSet presAssocID="{4E4E0793-F831-4B26-8004-BE194C65E50C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F08AEB4-CC93-41AE-93ED-014B76095075}" type="pres">
      <dgm:prSet presAssocID="{A85F5C58-D9B8-4B15-8CD8-F763B34FD5EA}" presName="spacer" presStyleCnt="0"/>
      <dgm:spPr/>
    </dgm:pt>
    <dgm:pt modelId="{0342DFFE-9B78-4BBE-BEF4-0467E70DBA91}" type="pres">
      <dgm:prSet presAssocID="{DD6BD812-E73F-4422-8775-DA3ABFDFF7B4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14B8327-F558-4187-B1E0-85268980BA3E}" type="presOf" srcId="{DD6BD812-E73F-4422-8775-DA3ABFDFF7B4}" destId="{0342DFFE-9B78-4BBE-BEF4-0467E70DBA91}" srcOrd="0" destOrd="0" presId="urn:microsoft.com/office/officeart/2005/8/layout/vList2"/>
    <dgm:cxn modelId="{20494A9D-8CBA-496C-9D5A-5746026C0179}" srcId="{231C1C65-A892-428D-B21D-2C1D4E114F4D}" destId="{DD6BD812-E73F-4422-8775-DA3ABFDFF7B4}" srcOrd="1" destOrd="0" parTransId="{6BFC615F-23DA-4BC3-B02E-71FEA49D9453}" sibTransId="{58FF42A2-3086-432C-B8F8-F4A6289732BE}"/>
    <dgm:cxn modelId="{2D00AAF9-6C33-48A5-A5EE-2ED951705773}" type="presOf" srcId="{231C1C65-A892-428D-B21D-2C1D4E114F4D}" destId="{D38649D7-DAC2-409E-B553-B43A9C8E5224}" srcOrd="0" destOrd="0" presId="urn:microsoft.com/office/officeart/2005/8/layout/vList2"/>
    <dgm:cxn modelId="{155A7C6E-B76A-4DE6-ADCB-A16580848808}" srcId="{231C1C65-A892-428D-B21D-2C1D4E114F4D}" destId="{4E4E0793-F831-4B26-8004-BE194C65E50C}" srcOrd="0" destOrd="0" parTransId="{5DBC0C26-FD8C-4005-9C0D-7D753B067849}" sibTransId="{A85F5C58-D9B8-4B15-8CD8-F763B34FD5EA}"/>
    <dgm:cxn modelId="{033157E4-FAFF-4AF4-A97A-73FA7A61D7D8}" type="presOf" srcId="{4E4E0793-F831-4B26-8004-BE194C65E50C}" destId="{57F3D7AC-0602-421B-9CA8-59BB0BA3A44F}" srcOrd="0" destOrd="0" presId="urn:microsoft.com/office/officeart/2005/8/layout/vList2"/>
    <dgm:cxn modelId="{3096ACFB-6024-4AD3-A13B-A14F13BEB643}" type="presParOf" srcId="{D38649D7-DAC2-409E-B553-B43A9C8E5224}" destId="{57F3D7AC-0602-421B-9CA8-59BB0BA3A44F}" srcOrd="0" destOrd="0" presId="urn:microsoft.com/office/officeart/2005/8/layout/vList2"/>
    <dgm:cxn modelId="{EF54F5EC-6FFE-4493-ADD9-CFA75A8F3826}" type="presParOf" srcId="{D38649D7-DAC2-409E-B553-B43A9C8E5224}" destId="{6F08AEB4-CC93-41AE-93ED-014B76095075}" srcOrd="1" destOrd="0" presId="urn:microsoft.com/office/officeart/2005/8/layout/vList2"/>
    <dgm:cxn modelId="{47CF6B85-9742-47FA-9D40-23F4366FA710}" type="presParOf" srcId="{D38649D7-DAC2-409E-B553-B43A9C8E5224}" destId="{0342DFFE-9B78-4BBE-BEF4-0467E70DBA9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11F5558-FEEB-46FB-9304-756D49E30189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F971C680-4620-4990-946B-3CCBAE3409E0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Nachzügler adaptieren </a:t>
          </a:r>
          <a:r>
            <a:rPr lang="de-DE" dirty="0" smtClean="0">
              <a:solidFill>
                <a:schemeClr val="tx1"/>
              </a:solidFill>
            </a:rPr>
            <a:t>eine Innovation als </a:t>
          </a:r>
          <a:r>
            <a:rPr lang="de-DE" dirty="0" smtClean="0">
              <a:solidFill>
                <a:schemeClr val="tx1"/>
              </a:solidFill>
            </a:rPr>
            <a:t>Letzte </a:t>
          </a:r>
          <a:r>
            <a:rPr lang="de-DE" dirty="0" smtClean="0">
              <a:solidFill>
                <a:schemeClr val="tx1"/>
              </a:solidFill>
            </a:rPr>
            <a:t>und meistens auch erst nach massivem Druck durch das Netzwerk.</a:t>
          </a:r>
          <a:endParaRPr lang="de-DE" dirty="0">
            <a:solidFill>
              <a:schemeClr val="tx1"/>
            </a:solidFill>
          </a:endParaRPr>
        </a:p>
      </dgm:t>
    </dgm:pt>
    <dgm:pt modelId="{A9BC626F-F4E0-415A-AC3C-A8882FDF2EDE}" type="parTrans" cxnId="{D6D06A4C-C3AB-4E2A-918F-472C7EA5FA7C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0BDD74A-16D3-48E7-BA02-DAC5B07BEC98}" type="sibTrans" cxnId="{D6D06A4C-C3AB-4E2A-918F-472C7EA5FA7C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8AF47C8-1C4F-48C6-BA34-2C5CE5876A1F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Anders als bei Herdeneffekten ist Zwang in der Verhaltensausbreitung legitim.</a:t>
          </a:r>
          <a:endParaRPr lang="de-DE" dirty="0">
            <a:solidFill>
              <a:schemeClr val="tx1"/>
            </a:solidFill>
          </a:endParaRPr>
        </a:p>
      </dgm:t>
    </dgm:pt>
    <dgm:pt modelId="{F38A5804-CEC4-4B3F-B6E9-340BEEEE07CC}" type="parTrans" cxnId="{852279D1-0A0C-408E-80C4-6850E0B19689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7EF3B07-941C-4EE2-B88F-76DCF3C165EF}" type="sibTrans" cxnId="{852279D1-0A0C-408E-80C4-6850E0B19689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7922F90-9E36-4CAB-BC14-48E6E7E93E29}" type="pres">
      <dgm:prSet presAssocID="{011F5558-FEEB-46FB-9304-756D49E3018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394311C-995B-40F1-BD1E-F43F38B552E1}" type="pres">
      <dgm:prSet presAssocID="{F971C680-4620-4990-946B-3CCBAE3409E0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BB41E18-8698-4954-B0F3-534C72B99319}" type="pres">
      <dgm:prSet presAssocID="{00BDD74A-16D3-48E7-BA02-DAC5B07BEC98}" presName="spacer" presStyleCnt="0"/>
      <dgm:spPr/>
    </dgm:pt>
    <dgm:pt modelId="{B6BCA110-F6AE-40A5-861E-8140E05BDF29}" type="pres">
      <dgm:prSet presAssocID="{B8AF47C8-1C4F-48C6-BA34-2C5CE5876A1F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75A70D8-A088-45CF-833D-F8A5474BDD72}" type="presOf" srcId="{F971C680-4620-4990-946B-3CCBAE3409E0}" destId="{9394311C-995B-40F1-BD1E-F43F38B552E1}" srcOrd="0" destOrd="0" presId="urn:microsoft.com/office/officeart/2005/8/layout/vList2"/>
    <dgm:cxn modelId="{819428D0-B0F7-4054-9327-45DD9BD19585}" type="presOf" srcId="{B8AF47C8-1C4F-48C6-BA34-2C5CE5876A1F}" destId="{B6BCA110-F6AE-40A5-861E-8140E05BDF29}" srcOrd="0" destOrd="0" presId="urn:microsoft.com/office/officeart/2005/8/layout/vList2"/>
    <dgm:cxn modelId="{D6D06A4C-C3AB-4E2A-918F-472C7EA5FA7C}" srcId="{011F5558-FEEB-46FB-9304-756D49E30189}" destId="{F971C680-4620-4990-946B-3CCBAE3409E0}" srcOrd="0" destOrd="0" parTransId="{A9BC626F-F4E0-415A-AC3C-A8882FDF2EDE}" sibTransId="{00BDD74A-16D3-48E7-BA02-DAC5B07BEC98}"/>
    <dgm:cxn modelId="{852279D1-0A0C-408E-80C4-6850E0B19689}" srcId="{011F5558-FEEB-46FB-9304-756D49E30189}" destId="{B8AF47C8-1C4F-48C6-BA34-2C5CE5876A1F}" srcOrd="1" destOrd="0" parTransId="{F38A5804-CEC4-4B3F-B6E9-340BEEEE07CC}" sibTransId="{57EF3B07-941C-4EE2-B88F-76DCF3C165EF}"/>
    <dgm:cxn modelId="{7AEA9201-5684-4AB7-AF19-82D14AC6A88E}" type="presOf" srcId="{011F5558-FEEB-46FB-9304-756D49E30189}" destId="{37922F90-9E36-4CAB-BC14-48E6E7E93E29}" srcOrd="0" destOrd="0" presId="urn:microsoft.com/office/officeart/2005/8/layout/vList2"/>
    <dgm:cxn modelId="{102CBADC-523C-45F9-9DB5-9EB2FF695015}" type="presParOf" srcId="{37922F90-9E36-4CAB-BC14-48E6E7E93E29}" destId="{9394311C-995B-40F1-BD1E-F43F38B552E1}" srcOrd="0" destOrd="0" presId="urn:microsoft.com/office/officeart/2005/8/layout/vList2"/>
    <dgm:cxn modelId="{C416254A-8F77-4EF9-9BB0-41E6319B0483}" type="presParOf" srcId="{37922F90-9E36-4CAB-BC14-48E6E7E93E29}" destId="{9BB41E18-8698-4954-B0F3-534C72B99319}" srcOrd="1" destOrd="0" presId="urn:microsoft.com/office/officeart/2005/8/layout/vList2"/>
    <dgm:cxn modelId="{7862AB89-BCF6-4A9C-A33E-27EDFCAD3732}" type="presParOf" srcId="{37922F90-9E36-4CAB-BC14-48E6E7E93E29}" destId="{B6BCA110-F6AE-40A5-861E-8140E05BDF29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5ECEC1B-B09B-463A-A59E-B197679E2DBF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0FEEB789-BDE7-4701-AA70-D3BAD03AE74C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Die Personen innerhalb eines sozialen Netzwerks haben unterschiedliche Verbindungen zueinander.</a:t>
          </a:r>
          <a:endParaRPr lang="de-DE" dirty="0">
            <a:solidFill>
              <a:schemeClr val="tx1"/>
            </a:solidFill>
          </a:endParaRPr>
        </a:p>
      </dgm:t>
    </dgm:pt>
    <dgm:pt modelId="{F658E81B-E72B-4E42-9C7B-400841F7CA28}" type="parTrans" cxnId="{79921A64-17DD-4E41-8F0D-61768C1A25E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34291E0-8B4D-4285-8945-A105DC9A89AB}" type="sibTrans" cxnId="{79921A64-17DD-4E41-8F0D-61768C1A25E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DFBE3AF-ADD9-4510-B889-7802056FC9A0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Manche kennen sich besser als andere. Die Kanäle zu diesen Personen sind </a:t>
          </a:r>
          <a:r>
            <a:rPr lang="de-DE" dirty="0" smtClean="0">
              <a:solidFill>
                <a:schemeClr val="tx1"/>
              </a:solidFill>
            </a:rPr>
            <a:t>stärker</a:t>
          </a:r>
          <a:r>
            <a:rPr lang="de-DE" dirty="0" smtClean="0">
              <a:solidFill>
                <a:schemeClr val="tx1"/>
              </a:solidFill>
            </a:rPr>
            <a:t>.</a:t>
          </a:r>
          <a:endParaRPr lang="de-DE" dirty="0">
            <a:solidFill>
              <a:schemeClr val="tx1"/>
            </a:solidFill>
          </a:endParaRPr>
        </a:p>
      </dgm:t>
    </dgm:pt>
    <dgm:pt modelId="{EE4D1B5E-BAD8-4650-98CF-A86F43312E97}" type="parTrans" cxnId="{A49B896F-9F1E-4598-A0EA-D988751E9760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7666A60-6686-4701-9270-46C4712C47C0}" type="sibTrans" cxnId="{A49B896F-9F1E-4598-A0EA-D988751E9760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C40D6C8-A15B-446E-A9B3-826B26B3D916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Es lassen sich zwei Obergruppen von Kanälen definieren.</a:t>
          </a:r>
          <a:endParaRPr lang="de-DE" dirty="0">
            <a:solidFill>
              <a:schemeClr val="tx1"/>
            </a:solidFill>
          </a:endParaRPr>
        </a:p>
      </dgm:t>
    </dgm:pt>
    <dgm:pt modelId="{D05D544A-E27F-416B-BB9B-B03C90B3C4B7}" type="parTrans" cxnId="{AB36D89F-8E63-4B6D-9133-B4AA715891F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B9DE4D3-E766-4795-A86E-1E375C520FDE}" type="sibTrans" cxnId="{AB36D89F-8E63-4B6D-9133-B4AA715891F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CDAC8A0-7C64-417B-ACE8-70D68D07C05C}" type="pres">
      <dgm:prSet presAssocID="{95ECEC1B-B09B-463A-A59E-B197679E2DB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DB00F7B-A1C1-45B5-9761-0DE7319D4BF0}" type="pres">
      <dgm:prSet presAssocID="{0FEEB789-BDE7-4701-AA70-D3BAD03AE74C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964D13B-9ABE-445C-B477-8E41AA7DF0E5}" type="pres">
      <dgm:prSet presAssocID="{F34291E0-8B4D-4285-8945-A105DC9A89AB}" presName="spacer" presStyleCnt="0"/>
      <dgm:spPr/>
      <dgm:t>
        <a:bodyPr/>
        <a:lstStyle/>
        <a:p>
          <a:endParaRPr lang="de-DE"/>
        </a:p>
      </dgm:t>
    </dgm:pt>
    <dgm:pt modelId="{B0240337-33B2-465A-8721-26BC6AC21D55}" type="pres">
      <dgm:prSet presAssocID="{4DFBE3AF-ADD9-4510-B889-7802056FC9A0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17553C1-F061-4190-B295-80FEA7F4220B}" type="pres">
      <dgm:prSet presAssocID="{27666A60-6686-4701-9270-46C4712C47C0}" presName="spacer" presStyleCnt="0"/>
      <dgm:spPr/>
      <dgm:t>
        <a:bodyPr/>
        <a:lstStyle/>
        <a:p>
          <a:endParaRPr lang="de-DE"/>
        </a:p>
      </dgm:t>
    </dgm:pt>
    <dgm:pt modelId="{D8E41C66-2704-48B0-9D7D-681C8291625B}" type="pres">
      <dgm:prSet presAssocID="{6C40D6C8-A15B-446E-A9B3-826B26B3D916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BBF6C59-35D0-43D4-BEDC-C9BEE669ABFF}" type="presOf" srcId="{4DFBE3AF-ADD9-4510-B889-7802056FC9A0}" destId="{B0240337-33B2-465A-8721-26BC6AC21D55}" srcOrd="0" destOrd="0" presId="urn:microsoft.com/office/officeart/2005/8/layout/vList2"/>
    <dgm:cxn modelId="{E5B38208-424C-4E14-B193-8D7964C7BC41}" type="presOf" srcId="{95ECEC1B-B09B-463A-A59E-B197679E2DBF}" destId="{ACDAC8A0-7C64-417B-ACE8-70D68D07C05C}" srcOrd="0" destOrd="0" presId="urn:microsoft.com/office/officeart/2005/8/layout/vList2"/>
    <dgm:cxn modelId="{79921A64-17DD-4E41-8F0D-61768C1A25E6}" srcId="{95ECEC1B-B09B-463A-A59E-B197679E2DBF}" destId="{0FEEB789-BDE7-4701-AA70-D3BAD03AE74C}" srcOrd="0" destOrd="0" parTransId="{F658E81B-E72B-4E42-9C7B-400841F7CA28}" sibTransId="{F34291E0-8B4D-4285-8945-A105DC9A89AB}"/>
    <dgm:cxn modelId="{C79CDC15-CBB5-4A68-8FBD-46FB93B0D6FF}" type="presOf" srcId="{6C40D6C8-A15B-446E-A9B3-826B26B3D916}" destId="{D8E41C66-2704-48B0-9D7D-681C8291625B}" srcOrd="0" destOrd="0" presId="urn:microsoft.com/office/officeart/2005/8/layout/vList2"/>
    <dgm:cxn modelId="{AB36D89F-8E63-4B6D-9133-B4AA715891FF}" srcId="{95ECEC1B-B09B-463A-A59E-B197679E2DBF}" destId="{6C40D6C8-A15B-446E-A9B3-826B26B3D916}" srcOrd="2" destOrd="0" parTransId="{D05D544A-E27F-416B-BB9B-B03C90B3C4B7}" sibTransId="{5B9DE4D3-E766-4795-A86E-1E375C520FDE}"/>
    <dgm:cxn modelId="{D43544DE-A9C0-445D-ADCE-9EAC6830AE6B}" type="presOf" srcId="{0FEEB789-BDE7-4701-AA70-D3BAD03AE74C}" destId="{4DB00F7B-A1C1-45B5-9761-0DE7319D4BF0}" srcOrd="0" destOrd="0" presId="urn:microsoft.com/office/officeart/2005/8/layout/vList2"/>
    <dgm:cxn modelId="{A49B896F-9F1E-4598-A0EA-D988751E9760}" srcId="{95ECEC1B-B09B-463A-A59E-B197679E2DBF}" destId="{4DFBE3AF-ADD9-4510-B889-7802056FC9A0}" srcOrd="1" destOrd="0" parTransId="{EE4D1B5E-BAD8-4650-98CF-A86F43312E97}" sibTransId="{27666A60-6686-4701-9270-46C4712C47C0}"/>
    <dgm:cxn modelId="{234ACAC2-4556-43E6-AF10-61371DB4BA10}" type="presParOf" srcId="{ACDAC8A0-7C64-417B-ACE8-70D68D07C05C}" destId="{4DB00F7B-A1C1-45B5-9761-0DE7319D4BF0}" srcOrd="0" destOrd="0" presId="urn:microsoft.com/office/officeart/2005/8/layout/vList2"/>
    <dgm:cxn modelId="{ACE099C3-A8CC-44DD-B37E-12C90A3C4289}" type="presParOf" srcId="{ACDAC8A0-7C64-417B-ACE8-70D68D07C05C}" destId="{4964D13B-9ABE-445C-B477-8E41AA7DF0E5}" srcOrd="1" destOrd="0" presId="urn:microsoft.com/office/officeart/2005/8/layout/vList2"/>
    <dgm:cxn modelId="{7D2A34F0-8C5B-4397-BBC4-1BC79D710D2E}" type="presParOf" srcId="{ACDAC8A0-7C64-417B-ACE8-70D68D07C05C}" destId="{B0240337-33B2-465A-8721-26BC6AC21D55}" srcOrd="2" destOrd="0" presId="urn:microsoft.com/office/officeart/2005/8/layout/vList2"/>
    <dgm:cxn modelId="{45242E68-BD6F-4EFD-B8EC-B3C50240295A}" type="presParOf" srcId="{ACDAC8A0-7C64-417B-ACE8-70D68D07C05C}" destId="{B17553C1-F061-4190-B295-80FEA7F4220B}" srcOrd="3" destOrd="0" presId="urn:microsoft.com/office/officeart/2005/8/layout/vList2"/>
    <dgm:cxn modelId="{FB080098-9F6B-4560-9DF6-38560DCD7AC1}" type="presParOf" srcId="{ACDAC8A0-7C64-417B-ACE8-70D68D07C05C}" destId="{D8E41C66-2704-48B0-9D7D-681C8291625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349139EE-ADD1-4029-8360-71995EE4549A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/>
      <dgm:spPr/>
      <dgm:t>
        <a:bodyPr/>
        <a:lstStyle/>
        <a:p>
          <a:endParaRPr lang="de-DE"/>
        </a:p>
      </dgm:t>
    </dgm:pt>
    <dgm:pt modelId="{7AA7D944-9DA8-4390-BAD8-BB5CCB28DDC4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Wir unterhalten Strong </a:t>
          </a:r>
          <a:r>
            <a:rPr lang="de-DE" dirty="0" err="1" smtClean="0">
              <a:solidFill>
                <a:schemeClr val="tx1"/>
              </a:solidFill>
            </a:rPr>
            <a:t>Ties</a:t>
          </a:r>
          <a:r>
            <a:rPr lang="de-DE" dirty="0" smtClean="0">
              <a:solidFill>
                <a:schemeClr val="tx1"/>
              </a:solidFill>
            </a:rPr>
            <a:t> zu unseren unmittelbaren Freunden und Bekannten.</a:t>
          </a:r>
          <a:endParaRPr lang="de-DE" dirty="0">
            <a:solidFill>
              <a:schemeClr val="tx1"/>
            </a:solidFill>
          </a:endParaRPr>
        </a:p>
      </dgm:t>
    </dgm:pt>
    <dgm:pt modelId="{B70D7D93-1C4B-4FF2-86D9-6B5CFDD54887}" type="parTrans" cxnId="{9B36AA9B-B5CF-460C-8D5F-32314804B15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DAEA747-210F-4603-872C-D81E616485A4}" type="sibTrans" cxnId="{9B36AA9B-B5CF-460C-8D5F-32314804B15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F869296-EDFC-43ED-9FF6-BB16D1E958B3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Wir schätzen die Meinung dieser Menschen ungemein hoch ein.</a:t>
          </a:r>
          <a:endParaRPr lang="de-DE">
            <a:solidFill>
              <a:schemeClr val="tx1"/>
            </a:solidFill>
          </a:endParaRPr>
        </a:p>
      </dgm:t>
    </dgm:pt>
    <dgm:pt modelId="{37C04122-64B2-455A-9D53-103A8B80F27B}" type="parTrans" cxnId="{4485531F-76BB-49B1-A057-0E15126D90D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3768066-5503-4B81-9367-2DEDB52FBB8F}" type="sibTrans" cxnId="{4485531F-76BB-49B1-A057-0E15126D90D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107BAC5-C9B1-4FEC-9E01-1B83F45D78D8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Die Verhaltensausbreitung findet maßgeblich über Strong </a:t>
          </a:r>
          <a:r>
            <a:rPr lang="de-DE" dirty="0" err="1" smtClean="0">
              <a:solidFill>
                <a:schemeClr val="tx1"/>
              </a:solidFill>
            </a:rPr>
            <a:t>Ties</a:t>
          </a:r>
          <a:r>
            <a:rPr lang="de-DE" dirty="0" smtClean="0">
              <a:solidFill>
                <a:schemeClr val="tx1"/>
              </a:solidFill>
            </a:rPr>
            <a:t> statt.</a:t>
          </a:r>
          <a:endParaRPr lang="de-DE" dirty="0">
            <a:solidFill>
              <a:schemeClr val="tx1"/>
            </a:solidFill>
          </a:endParaRPr>
        </a:p>
      </dgm:t>
    </dgm:pt>
    <dgm:pt modelId="{2B8044AC-6581-47FE-B880-F575358601FA}" type="parTrans" cxnId="{43FDF549-5D27-4889-85C2-65C292BD53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5397832-7F6C-48A0-AF11-B7B05F05AE1B}" type="sibTrans" cxnId="{43FDF549-5D27-4889-85C2-65C292BD53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22AB028-AFBB-49AA-94F3-856219A8F7A5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Nachteil: Es gibt innerhalb von Strong </a:t>
          </a:r>
          <a:r>
            <a:rPr lang="de-DE" dirty="0" err="1" smtClean="0">
              <a:solidFill>
                <a:schemeClr val="tx1"/>
              </a:solidFill>
            </a:rPr>
            <a:t>Ties</a:t>
          </a:r>
          <a:r>
            <a:rPr lang="de-DE" dirty="0" smtClean="0">
              <a:solidFill>
                <a:schemeClr val="tx1"/>
              </a:solidFill>
            </a:rPr>
            <a:t> wenig neue Informationen.</a:t>
          </a:r>
          <a:endParaRPr lang="de-DE" dirty="0">
            <a:solidFill>
              <a:schemeClr val="tx1"/>
            </a:solidFill>
          </a:endParaRPr>
        </a:p>
      </dgm:t>
    </dgm:pt>
    <dgm:pt modelId="{703C0EC4-13E6-4D32-93A8-9E8E92374BCA}" type="parTrans" cxnId="{1ED9B487-4B70-476D-A730-D5C45505D20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D6224F5-188C-4C79-A771-6E0106067D79}" type="sibTrans" cxnId="{1ED9B487-4B70-476D-A730-D5C45505D20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BB198B1-D626-4C80-8888-8346273D12DF}" type="pres">
      <dgm:prSet presAssocID="{349139EE-ADD1-4029-8360-71995EE4549A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B5385BB-EBE8-4CA2-81C1-9CFBF4244094}" type="pres">
      <dgm:prSet presAssocID="{7AA7D944-9DA8-4390-BAD8-BB5CCB28DDC4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994ED7F-AEC9-49E8-92D5-ECFC0E36A231}" type="pres">
      <dgm:prSet presAssocID="{9DAEA747-210F-4603-872C-D81E616485A4}" presName="spacer" presStyleCnt="0"/>
      <dgm:spPr/>
      <dgm:t>
        <a:bodyPr/>
        <a:lstStyle/>
        <a:p>
          <a:endParaRPr lang="de-DE"/>
        </a:p>
      </dgm:t>
    </dgm:pt>
    <dgm:pt modelId="{B965C7B0-771E-49A8-9305-CA7BD959EE3C}" type="pres">
      <dgm:prSet presAssocID="{DF869296-EDFC-43ED-9FF6-BB16D1E958B3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6852BBA-56EA-4E3C-854C-773A024CCEBC}" type="pres">
      <dgm:prSet presAssocID="{A3768066-5503-4B81-9367-2DEDB52FBB8F}" presName="spacer" presStyleCnt="0"/>
      <dgm:spPr/>
      <dgm:t>
        <a:bodyPr/>
        <a:lstStyle/>
        <a:p>
          <a:endParaRPr lang="de-DE"/>
        </a:p>
      </dgm:t>
    </dgm:pt>
    <dgm:pt modelId="{67FD4AED-5714-4783-8105-26E5EE83084F}" type="pres">
      <dgm:prSet presAssocID="{0107BAC5-C9B1-4FEC-9E01-1B83F45D78D8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6AC390A-89CD-41CD-86F5-B77761A87308}" type="pres">
      <dgm:prSet presAssocID="{05397832-7F6C-48A0-AF11-B7B05F05AE1B}" presName="spacer" presStyleCnt="0"/>
      <dgm:spPr/>
      <dgm:t>
        <a:bodyPr/>
        <a:lstStyle/>
        <a:p>
          <a:endParaRPr lang="de-DE"/>
        </a:p>
      </dgm:t>
    </dgm:pt>
    <dgm:pt modelId="{2364200A-B04D-4083-B0B3-56320A5848D0}" type="pres">
      <dgm:prSet presAssocID="{722AB028-AFBB-49AA-94F3-856219A8F7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E5A7864-3E13-47C0-A290-8977ECDCBB39}" type="presOf" srcId="{DF869296-EDFC-43ED-9FF6-BB16D1E958B3}" destId="{B965C7B0-771E-49A8-9305-CA7BD959EE3C}" srcOrd="0" destOrd="0" presId="urn:microsoft.com/office/officeart/2005/8/layout/vList2"/>
    <dgm:cxn modelId="{572C8476-5DA7-4B18-B5DD-7E866F03AC37}" type="presOf" srcId="{722AB028-AFBB-49AA-94F3-856219A8F7A5}" destId="{2364200A-B04D-4083-B0B3-56320A5848D0}" srcOrd="0" destOrd="0" presId="urn:microsoft.com/office/officeart/2005/8/layout/vList2"/>
    <dgm:cxn modelId="{4485531F-76BB-49B1-A057-0E15126D90D5}" srcId="{349139EE-ADD1-4029-8360-71995EE4549A}" destId="{DF869296-EDFC-43ED-9FF6-BB16D1E958B3}" srcOrd="1" destOrd="0" parTransId="{37C04122-64B2-455A-9D53-103A8B80F27B}" sibTransId="{A3768066-5503-4B81-9367-2DEDB52FBB8F}"/>
    <dgm:cxn modelId="{7334B7C5-B403-4C9E-BB4A-CEA56ECE3BC5}" type="presOf" srcId="{349139EE-ADD1-4029-8360-71995EE4549A}" destId="{6BB198B1-D626-4C80-8888-8346273D12DF}" srcOrd="0" destOrd="0" presId="urn:microsoft.com/office/officeart/2005/8/layout/vList2"/>
    <dgm:cxn modelId="{1ED9B487-4B70-476D-A730-D5C45505D20E}" srcId="{349139EE-ADD1-4029-8360-71995EE4549A}" destId="{722AB028-AFBB-49AA-94F3-856219A8F7A5}" srcOrd="3" destOrd="0" parTransId="{703C0EC4-13E6-4D32-93A8-9E8E92374BCA}" sibTransId="{DD6224F5-188C-4C79-A771-6E0106067D79}"/>
    <dgm:cxn modelId="{0E27144C-B55C-4FDA-8728-B24C25DEA2A4}" type="presOf" srcId="{7AA7D944-9DA8-4390-BAD8-BB5CCB28DDC4}" destId="{4B5385BB-EBE8-4CA2-81C1-9CFBF4244094}" srcOrd="0" destOrd="0" presId="urn:microsoft.com/office/officeart/2005/8/layout/vList2"/>
    <dgm:cxn modelId="{9B36AA9B-B5CF-460C-8D5F-32314804B157}" srcId="{349139EE-ADD1-4029-8360-71995EE4549A}" destId="{7AA7D944-9DA8-4390-BAD8-BB5CCB28DDC4}" srcOrd="0" destOrd="0" parTransId="{B70D7D93-1C4B-4FF2-86D9-6B5CFDD54887}" sibTransId="{9DAEA747-210F-4603-872C-D81E616485A4}"/>
    <dgm:cxn modelId="{43FDF549-5D27-4889-85C2-65C292BD534B}" srcId="{349139EE-ADD1-4029-8360-71995EE4549A}" destId="{0107BAC5-C9B1-4FEC-9E01-1B83F45D78D8}" srcOrd="2" destOrd="0" parTransId="{2B8044AC-6581-47FE-B880-F575358601FA}" sibTransId="{05397832-7F6C-48A0-AF11-B7B05F05AE1B}"/>
    <dgm:cxn modelId="{5B1CF2A2-4DD4-43CC-AD4F-5DCC8EA51B59}" type="presOf" srcId="{0107BAC5-C9B1-4FEC-9E01-1B83F45D78D8}" destId="{67FD4AED-5714-4783-8105-26E5EE83084F}" srcOrd="0" destOrd="0" presId="urn:microsoft.com/office/officeart/2005/8/layout/vList2"/>
    <dgm:cxn modelId="{DFF86795-C559-44CC-B565-372F6F6782C5}" type="presParOf" srcId="{6BB198B1-D626-4C80-8888-8346273D12DF}" destId="{4B5385BB-EBE8-4CA2-81C1-9CFBF4244094}" srcOrd="0" destOrd="0" presId="urn:microsoft.com/office/officeart/2005/8/layout/vList2"/>
    <dgm:cxn modelId="{BE93BC03-E793-426A-A3AE-494AF317938D}" type="presParOf" srcId="{6BB198B1-D626-4C80-8888-8346273D12DF}" destId="{A994ED7F-AEC9-49E8-92D5-ECFC0E36A231}" srcOrd="1" destOrd="0" presId="urn:microsoft.com/office/officeart/2005/8/layout/vList2"/>
    <dgm:cxn modelId="{0F065B05-1801-4A33-A36A-ABDA0EF90D5B}" type="presParOf" srcId="{6BB198B1-D626-4C80-8888-8346273D12DF}" destId="{B965C7B0-771E-49A8-9305-CA7BD959EE3C}" srcOrd="2" destOrd="0" presId="urn:microsoft.com/office/officeart/2005/8/layout/vList2"/>
    <dgm:cxn modelId="{B846F18D-3EED-406C-AF7E-58921AFB6598}" type="presParOf" srcId="{6BB198B1-D626-4C80-8888-8346273D12DF}" destId="{76852BBA-56EA-4E3C-854C-773A024CCEBC}" srcOrd="3" destOrd="0" presId="urn:microsoft.com/office/officeart/2005/8/layout/vList2"/>
    <dgm:cxn modelId="{8B56684A-44A4-48DF-BCF4-2C08F58A52FE}" type="presParOf" srcId="{6BB198B1-D626-4C80-8888-8346273D12DF}" destId="{67FD4AED-5714-4783-8105-26E5EE83084F}" srcOrd="4" destOrd="0" presId="urn:microsoft.com/office/officeart/2005/8/layout/vList2"/>
    <dgm:cxn modelId="{B1C2B73F-DBCB-47F1-8125-1DB8712FC959}" type="presParOf" srcId="{6BB198B1-D626-4C80-8888-8346273D12DF}" destId="{D6AC390A-89CD-41CD-86F5-B77761A87308}" srcOrd="5" destOrd="0" presId="urn:microsoft.com/office/officeart/2005/8/layout/vList2"/>
    <dgm:cxn modelId="{AC86C185-2A46-4AA1-A2DA-C99A27150635}" type="presParOf" srcId="{6BB198B1-D626-4C80-8888-8346273D12DF}" destId="{2364200A-B04D-4083-B0B3-56320A5848D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0B054FE-74CA-4AEB-AC5C-6747FA266166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DBD2FBD6-185A-4EE7-AE52-CCFF08F6FA3F}">
      <dgm:prSet/>
      <dgm:spPr/>
      <dgm:t>
        <a:bodyPr/>
        <a:lstStyle/>
        <a:p>
          <a:pPr rtl="0"/>
          <a:r>
            <a:rPr lang="de-DE" dirty="0" err="1" smtClean="0">
              <a:solidFill>
                <a:schemeClr val="tx1"/>
              </a:solidFill>
            </a:rPr>
            <a:t>Weak</a:t>
          </a:r>
          <a:r>
            <a:rPr lang="de-DE" dirty="0" smtClean="0">
              <a:solidFill>
                <a:schemeClr val="tx1"/>
              </a:solidFill>
            </a:rPr>
            <a:t> </a:t>
          </a:r>
          <a:r>
            <a:rPr lang="de-DE" dirty="0" err="1" smtClean="0">
              <a:solidFill>
                <a:schemeClr val="tx1"/>
              </a:solidFill>
            </a:rPr>
            <a:t>Ties</a:t>
          </a:r>
          <a:r>
            <a:rPr lang="de-DE" dirty="0" smtClean="0">
              <a:solidFill>
                <a:schemeClr val="tx1"/>
              </a:solidFill>
            </a:rPr>
            <a:t> unterhalten wir zu flüchtigen </a:t>
          </a:r>
          <a:r>
            <a:rPr lang="de-DE" dirty="0" smtClean="0">
              <a:solidFill>
                <a:schemeClr val="tx1"/>
              </a:solidFill>
            </a:rPr>
            <a:t>Bekannten, oder Personen die außerhalb unseres nahen sozialen Umfeldes stehen.</a:t>
          </a:r>
          <a:endParaRPr lang="de-DE" dirty="0">
            <a:solidFill>
              <a:schemeClr val="tx1"/>
            </a:solidFill>
          </a:endParaRPr>
        </a:p>
      </dgm:t>
    </dgm:pt>
    <dgm:pt modelId="{B0A5DEB8-7346-4C40-AADC-D07210B40A1A}" type="parTrans" cxnId="{B76C1FDA-D6EE-4C63-AEA2-CF9B5EE1D8F0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A228BC0-57CF-4AE5-919F-11053778D1BE}" type="sibTrans" cxnId="{B76C1FDA-D6EE-4C63-AEA2-CF9B5EE1D8F0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335C641-EE43-44AC-8F76-2E5908F43681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Wir lassen uns wenig beeinflussen durch Innovationen die von Weak Ties kommen.</a:t>
          </a:r>
          <a:endParaRPr lang="de-DE">
            <a:solidFill>
              <a:schemeClr val="tx1"/>
            </a:solidFill>
          </a:endParaRPr>
        </a:p>
      </dgm:t>
    </dgm:pt>
    <dgm:pt modelId="{6A9E338E-BB33-4F6F-B38E-2A08C8B873FD}" type="parTrans" cxnId="{7CFFDF71-98C4-4927-BB02-1D9DDF211F7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E33BD89-0347-404E-ABAF-0C5EAF172ECD}" type="sibTrans" cxnId="{7CFFDF71-98C4-4927-BB02-1D9DDF211F7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1F2CA14-8633-4784-BCE1-E10783C23DE4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Über sie findet Informationsverbreitung aber kaum Verhaltensausbreitung statt.</a:t>
          </a:r>
          <a:endParaRPr lang="de-DE">
            <a:solidFill>
              <a:schemeClr val="tx1"/>
            </a:solidFill>
          </a:endParaRPr>
        </a:p>
      </dgm:t>
    </dgm:pt>
    <dgm:pt modelId="{E23E8163-398F-47BC-9E0F-2FB8B8E78FB8}" type="parTrans" cxnId="{00D137F6-63B8-427A-9233-7A89659D20F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0BEF644-7D23-4DCC-8637-2689465A11B9}" type="sibTrans" cxnId="{00D137F6-63B8-427A-9233-7A89659D20F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91B8638-6422-4AF7-8710-DC715124687B}" type="pres">
      <dgm:prSet presAssocID="{50B054FE-74CA-4AEB-AC5C-6747FA26616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A2AF729-AA94-40F0-8E6A-2737ECA06265}" type="pres">
      <dgm:prSet presAssocID="{DBD2FBD6-185A-4EE7-AE52-CCFF08F6FA3F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BD1D5EF-BED8-4069-9D42-9E5903B34CD0}" type="pres">
      <dgm:prSet presAssocID="{BA228BC0-57CF-4AE5-919F-11053778D1BE}" presName="spacer" presStyleCnt="0"/>
      <dgm:spPr/>
      <dgm:t>
        <a:bodyPr/>
        <a:lstStyle/>
        <a:p>
          <a:endParaRPr lang="de-DE"/>
        </a:p>
      </dgm:t>
    </dgm:pt>
    <dgm:pt modelId="{4866AB47-6066-422E-B191-9CCF44A8DCFA}" type="pres">
      <dgm:prSet presAssocID="{9335C641-EE43-44AC-8F76-2E5908F43681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5C3399-822A-4AD1-AA7E-E4F5B0EE95E1}" type="pres">
      <dgm:prSet presAssocID="{7E33BD89-0347-404E-ABAF-0C5EAF172ECD}" presName="spacer" presStyleCnt="0"/>
      <dgm:spPr/>
      <dgm:t>
        <a:bodyPr/>
        <a:lstStyle/>
        <a:p>
          <a:endParaRPr lang="de-DE"/>
        </a:p>
      </dgm:t>
    </dgm:pt>
    <dgm:pt modelId="{CFE53FF4-6730-4354-A04A-173DBF762931}" type="pres">
      <dgm:prSet presAssocID="{F1F2CA14-8633-4784-BCE1-E10783C23DE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0D137F6-63B8-427A-9233-7A89659D20F2}" srcId="{50B054FE-74CA-4AEB-AC5C-6747FA266166}" destId="{F1F2CA14-8633-4784-BCE1-E10783C23DE4}" srcOrd="2" destOrd="0" parTransId="{E23E8163-398F-47BC-9E0F-2FB8B8E78FB8}" sibTransId="{60BEF644-7D23-4DCC-8637-2689465A11B9}"/>
    <dgm:cxn modelId="{3C931DB0-0FF1-4845-85DB-C3F9232273B9}" type="presOf" srcId="{9335C641-EE43-44AC-8F76-2E5908F43681}" destId="{4866AB47-6066-422E-B191-9CCF44A8DCFA}" srcOrd="0" destOrd="0" presId="urn:microsoft.com/office/officeart/2005/8/layout/vList2"/>
    <dgm:cxn modelId="{B76C1FDA-D6EE-4C63-AEA2-CF9B5EE1D8F0}" srcId="{50B054FE-74CA-4AEB-AC5C-6747FA266166}" destId="{DBD2FBD6-185A-4EE7-AE52-CCFF08F6FA3F}" srcOrd="0" destOrd="0" parTransId="{B0A5DEB8-7346-4C40-AADC-D07210B40A1A}" sibTransId="{BA228BC0-57CF-4AE5-919F-11053778D1BE}"/>
    <dgm:cxn modelId="{0BF5C37F-F04F-4E40-B7BB-0BBB43C26D19}" type="presOf" srcId="{50B054FE-74CA-4AEB-AC5C-6747FA266166}" destId="{291B8638-6422-4AF7-8710-DC715124687B}" srcOrd="0" destOrd="0" presId="urn:microsoft.com/office/officeart/2005/8/layout/vList2"/>
    <dgm:cxn modelId="{7CFFDF71-98C4-4927-BB02-1D9DDF211F75}" srcId="{50B054FE-74CA-4AEB-AC5C-6747FA266166}" destId="{9335C641-EE43-44AC-8F76-2E5908F43681}" srcOrd="1" destOrd="0" parTransId="{6A9E338E-BB33-4F6F-B38E-2A08C8B873FD}" sibTransId="{7E33BD89-0347-404E-ABAF-0C5EAF172ECD}"/>
    <dgm:cxn modelId="{CD5DA5C2-67C5-47A3-B9F2-388CE21CB32D}" type="presOf" srcId="{F1F2CA14-8633-4784-BCE1-E10783C23DE4}" destId="{CFE53FF4-6730-4354-A04A-173DBF762931}" srcOrd="0" destOrd="0" presId="urn:microsoft.com/office/officeart/2005/8/layout/vList2"/>
    <dgm:cxn modelId="{3C08557E-5D39-401F-98F0-AC38935CE486}" type="presOf" srcId="{DBD2FBD6-185A-4EE7-AE52-CCFF08F6FA3F}" destId="{2A2AF729-AA94-40F0-8E6A-2737ECA06265}" srcOrd="0" destOrd="0" presId="urn:microsoft.com/office/officeart/2005/8/layout/vList2"/>
    <dgm:cxn modelId="{BB737E17-05EE-4AB7-9263-CBC148B4EAE0}" type="presParOf" srcId="{291B8638-6422-4AF7-8710-DC715124687B}" destId="{2A2AF729-AA94-40F0-8E6A-2737ECA06265}" srcOrd="0" destOrd="0" presId="urn:microsoft.com/office/officeart/2005/8/layout/vList2"/>
    <dgm:cxn modelId="{6AF9B2CD-9CBA-423E-80A9-21BC8F426B55}" type="presParOf" srcId="{291B8638-6422-4AF7-8710-DC715124687B}" destId="{9BD1D5EF-BED8-4069-9D42-9E5903B34CD0}" srcOrd="1" destOrd="0" presId="urn:microsoft.com/office/officeart/2005/8/layout/vList2"/>
    <dgm:cxn modelId="{FFD8A8D3-A283-4305-BF06-9CEDBE39BA97}" type="presParOf" srcId="{291B8638-6422-4AF7-8710-DC715124687B}" destId="{4866AB47-6066-422E-B191-9CCF44A8DCFA}" srcOrd="2" destOrd="0" presId="urn:microsoft.com/office/officeart/2005/8/layout/vList2"/>
    <dgm:cxn modelId="{0E513B8B-E9C7-4114-97B0-DCC4DCF5881A}" type="presParOf" srcId="{291B8638-6422-4AF7-8710-DC715124687B}" destId="{135C3399-822A-4AD1-AA7E-E4F5B0EE95E1}" srcOrd="3" destOrd="0" presId="urn:microsoft.com/office/officeart/2005/8/layout/vList2"/>
    <dgm:cxn modelId="{18FD5A5F-56F2-4C8B-8C04-520775F64E32}" type="presParOf" srcId="{291B8638-6422-4AF7-8710-DC715124687B}" destId="{CFE53FF4-6730-4354-A04A-173DBF76293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3B30BA9C-6DEF-4D6C-987E-5EB0C6F37E65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DE18E01B-D122-4421-BDB5-48988F33705F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Der Erfolg einer Innovation ist abhängig von verschiedenen Attributen, welche </a:t>
          </a:r>
          <a:r>
            <a:rPr lang="de-DE" dirty="0" smtClean="0">
              <a:solidFill>
                <a:schemeClr val="tx1"/>
              </a:solidFill>
            </a:rPr>
            <a:t>heterogen gewichtet </a:t>
          </a:r>
          <a:r>
            <a:rPr lang="de-DE" dirty="0" smtClean="0">
              <a:solidFill>
                <a:schemeClr val="tx1"/>
              </a:solidFill>
            </a:rPr>
            <a:t>sein können.</a:t>
          </a:r>
          <a:endParaRPr lang="de-DE" dirty="0">
            <a:solidFill>
              <a:schemeClr val="tx1"/>
            </a:solidFill>
          </a:endParaRPr>
        </a:p>
      </dgm:t>
    </dgm:pt>
    <dgm:pt modelId="{053611AD-07B3-4CC7-B64F-9AA556CC59AC}" type="parTrans" cxnId="{60BBE558-798B-4F2F-84B6-4235C9DAD9B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1DA791D-F329-4F27-8461-846FFE1F936E}" type="sibTrans" cxnId="{60BBE558-798B-4F2F-84B6-4235C9DAD9B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D16383E-BA6C-4305-944D-2F1DCDA3C19B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In einem sozialen Netzwerk gibt es </a:t>
          </a:r>
          <a:r>
            <a:rPr lang="de-DE" dirty="0" smtClean="0">
              <a:solidFill>
                <a:schemeClr val="tx1"/>
              </a:solidFill>
            </a:rPr>
            <a:t>unterschiedliche </a:t>
          </a:r>
          <a:r>
            <a:rPr lang="de-DE" dirty="0" smtClean="0">
              <a:solidFill>
                <a:schemeClr val="tx1"/>
              </a:solidFill>
            </a:rPr>
            <a:t>Typen von Personen, die früher oder später zur Adaption von Innovationen neigen.</a:t>
          </a:r>
          <a:endParaRPr lang="de-DE" dirty="0">
            <a:solidFill>
              <a:schemeClr val="tx1"/>
            </a:solidFill>
          </a:endParaRPr>
        </a:p>
      </dgm:t>
    </dgm:pt>
    <dgm:pt modelId="{D02744A6-302B-49D6-861B-992B8E9A680C}" type="parTrans" cxnId="{422B5231-26FC-4779-92C4-9736ED585FE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1007FB1-A97C-4ACD-91C0-A63ABA85CA77}" type="sibTrans" cxnId="{422B5231-26FC-4779-92C4-9736ED585FE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CFD1D2F-B2E5-4E69-B2F8-1E2817AAEE15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Das Wissen über Innovationen und die Verhaltensausbreitung selbst erfolgen über zwei unterschiedliche Kanäle.</a:t>
          </a:r>
          <a:endParaRPr lang="de-DE">
            <a:solidFill>
              <a:schemeClr val="tx1"/>
            </a:solidFill>
          </a:endParaRPr>
        </a:p>
      </dgm:t>
    </dgm:pt>
    <dgm:pt modelId="{4AAB62AA-C942-4092-9EC9-F660475E8271}" type="parTrans" cxnId="{3476316B-4F8A-4212-82E7-1FF73E5381C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7E0C1C3-9BB9-481B-A2F3-2ED3664CDA83}" type="sibTrans" cxnId="{3476316B-4F8A-4212-82E7-1FF73E5381C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473BB6C-3D31-477B-BF34-E02110903ED4}" type="pres">
      <dgm:prSet presAssocID="{3B30BA9C-6DEF-4D6C-987E-5EB0C6F37E6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D7A9FA7B-6741-4C58-9993-DD2AB695736C}" type="pres">
      <dgm:prSet presAssocID="{DE18E01B-D122-4421-BDB5-48988F33705F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4A794E9-2EEA-4D88-AEF1-DCB23D0179FB}" type="pres">
      <dgm:prSet presAssocID="{11DA791D-F329-4F27-8461-846FFE1F936E}" presName="spacer" presStyleCnt="0"/>
      <dgm:spPr/>
      <dgm:t>
        <a:bodyPr/>
        <a:lstStyle/>
        <a:p>
          <a:endParaRPr lang="de-DE"/>
        </a:p>
      </dgm:t>
    </dgm:pt>
    <dgm:pt modelId="{49748799-CBA6-4B35-B863-2766C14DC8D0}" type="pres">
      <dgm:prSet presAssocID="{AD16383E-BA6C-4305-944D-2F1DCDA3C19B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AF4FBB8-8EBF-4AAB-B976-907560FA41DF}" type="pres">
      <dgm:prSet presAssocID="{41007FB1-A97C-4ACD-91C0-A63ABA85CA77}" presName="spacer" presStyleCnt="0"/>
      <dgm:spPr/>
      <dgm:t>
        <a:bodyPr/>
        <a:lstStyle/>
        <a:p>
          <a:endParaRPr lang="de-DE"/>
        </a:p>
      </dgm:t>
    </dgm:pt>
    <dgm:pt modelId="{79753CDC-6058-46B8-9C37-410E341CB6AF}" type="pres">
      <dgm:prSet presAssocID="{2CFD1D2F-B2E5-4E69-B2F8-1E2817AAEE15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0ABF42C-FFDF-4638-8718-F095CE7290EE}" type="presOf" srcId="{2CFD1D2F-B2E5-4E69-B2F8-1E2817AAEE15}" destId="{79753CDC-6058-46B8-9C37-410E341CB6AF}" srcOrd="0" destOrd="0" presId="urn:microsoft.com/office/officeart/2005/8/layout/vList2"/>
    <dgm:cxn modelId="{422B5231-26FC-4779-92C4-9736ED585FE4}" srcId="{3B30BA9C-6DEF-4D6C-987E-5EB0C6F37E65}" destId="{AD16383E-BA6C-4305-944D-2F1DCDA3C19B}" srcOrd="1" destOrd="0" parTransId="{D02744A6-302B-49D6-861B-992B8E9A680C}" sibTransId="{41007FB1-A97C-4ACD-91C0-A63ABA85CA77}"/>
    <dgm:cxn modelId="{2D1A2A21-1816-4377-973A-A780024B94F2}" type="presOf" srcId="{3B30BA9C-6DEF-4D6C-987E-5EB0C6F37E65}" destId="{4473BB6C-3D31-477B-BF34-E02110903ED4}" srcOrd="0" destOrd="0" presId="urn:microsoft.com/office/officeart/2005/8/layout/vList2"/>
    <dgm:cxn modelId="{2AED2EBA-8F88-4131-A278-3A31BFCF9EAA}" type="presOf" srcId="{AD16383E-BA6C-4305-944D-2F1DCDA3C19B}" destId="{49748799-CBA6-4B35-B863-2766C14DC8D0}" srcOrd="0" destOrd="0" presId="urn:microsoft.com/office/officeart/2005/8/layout/vList2"/>
    <dgm:cxn modelId="{3476316B-4F8A-4212-82E7-1FF73E5381C4}" srcId="{3B30BA9C-6DEF-4D6C-987E-5EB0C6F37E65}" destId="{2CFD1D2F-B2E5-4E69-B2F8-1E2817AAEE15}" srcOrd="2" destOrd="0" parTransId="{4AAB62AA-C942-4092-9EC9-F660475E8271}" sibTransId="{17E0C1C3-9BB9-481B-A2F3-2ED3664CDA83}"/>
    <dgm:cxn modelId="{7B15B473-022A-46E6-8E12-AFB640EF581A}" type="presOf" srcId="{DE18E01B-D122-4421-BDB5-48988F33705F}" destId="{D7A9FA7B-6741-4C58-9993-DD2AB695736C}" srcOrd="0" destOrd="0" presId="urn:microsoft.com/office/officeart/2005/8/layout/vList2"/>
    <dgm:cxn modelId="{60BBE558-798B-4F2F-84B6-4235C9DAD9B5}" srcId="{3B30BA9C-6DEF-4D6C-987E-5EB0C6F37E65}" destId="{DE18E01B-D122-4421-BDB5-48988F33705F}" srcOrd="0" destOrd="0" parTransId="{053611AD-07B3-4CC7-B64F-9AA556CC59AC}" sibTransId="{11DA791D-F329-4F27-8461-846FFE1F936E}"/>
    <dgm:cxn modelId="{284013A0-69CD-4B3B-89A7-52CC655235EA}" type="presParOf" srcId="{4473BB6C-3D31-477B-BF34-E02110903ED4}" destId="{D7A9FA7B-6741-4C58-9993-DD2AB695736C}" srcOrd="0" destOrd="0" presId="urn:microsoft.com/office/officeart/2005/8/layout/vList2"/>
    <dgm:cxn modelId="{FB968076-F3FC-4D6C-92E8-F778A0D989DC}" type="presParOf" srcId="{4473BB6C-3D31-477B-BF34-E02110903ED4}" destId="{A4A794E9-2EEA-4D88-AEF1-DCB23D0179FB}" srcOrd="1" destOrd="0" presId="urn:microsoft.com/office/officeart/2005/8/layout/vList2"/>
    <dgm:cxn modelId="{FD8391AB-2C9B-444A-9E99-48261E46FFCD}" type="presParOf" srcId="{4473BB6C-3D31-477B-BF34-E02110903ED4}" destId="{49748799-CBA6-4B35-B863-2766C14DC8D0}" srcOrd="2" destOrd="0" presId="urn:microsoft.com/office/officeart/2005/8/layout/vList2"/>
    <dgm:cxn modelId="{E9D2CC66-9030-44AC-9B70-EA76F4132832}" type="presParOf" srcId="{4473BB6C-3D31-477B-BF34-E02110903ED4}" destId="{7AF4FBB8-8EBF-4AAB-B976-907560FA41DF}" srcOrd="3" destOrd="0" presId="urn:microsoft.com/office/officeart/2005/8/layout/vList2"/>
    <dgm:cxn modelId="{08CB9E7F-A1DE-40E5-A017-31AC0A88B07E}" type="presParOf" srcId="{4473BB6C-3D31-477B-BF34-E02110903ED4}" destId="{79753CDC-6058-46B8-9C37-410E341CB6A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5A49D311-A3FA-4535-896C-3674C6D03914}" type="doc">
      <dgm:prSet loTypeId="urn:microsoft.com/office/officeart/2005/8/layout/vList3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E4D88D9A-281A-4B92-BE86-0F77893B0DE3}">
      <dgm:prSet/>
      <dgm:spPr/>
      <dgm:t>
        <a:bodyPr/>
        <a:lstStyle/>
        <a:p>
          <a:pPr rtl="0"/>
          <a:r>
            <a:rPr lang="de-DE" dirty="0" err="1" smtClean="0">
              <a:solidFill>
                <a:schemeClr val="tx1"/>
              </a:solidFill>
            </a:rPr>
            <a:t>Networked</a:t>
          </a:r>
          <a:r>
            <a:rPr lang="de-DE" dirty="0" smtClean="0">
              <a:solidFill>
                <a:schemeClr val="tx1"/>
              </a:solidFill>
            </a:rPr>
            <a:t> </a:t>
          </a:r>
          <a:r>
            <a:rPr lang="de-DE" dirty="0" err="1" smtClean="0">
              <a:solidFill>
                <a:schemeClr val="tx1"/>
              </a:solidFill>
            </a:rPr>
            <a:t>Coordination</a:t>
          </a:r>
          <a:r>
            <a:rPr lang="de-DE" dirty="0" smtClean="0">
              <a:solidFill>
                <a:schemeClr val="tx1"/>
              </a:solidFill>
            </a:rPr>
            <a:t> Game</a:t>
          </a:r>
          <a:endParaRPr lang="de-DE" dirty="0">
            <a:solidFill>
              <a:schemeClr val="tx1"/>
            </a:solidFill>
          </a:endParaRPr>
        </a:p>
      </dgm:t>
    </dgm:pt>
    <dgm:pt modelId="{26BE4068-BECA-451C-83FE-C1EB6EFD81AE}" type="parTrans" cxnId="{03005F1E-F84E-4A41-9FE5-1AF9DDC422B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3B09877-198A-4AB2-B929-682A07B99303}" type="sibTrans" cxnId="{03005F1E-F84E-4A41-9FE5-1AF9DDC422B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8783AC56-87C7-4756-BAA3-E40F330974BC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Definition einer Kaskade.</a:t>
          </a:r>
          <a:endParaRPr lang="de-DE">
            <a:solidFill>
              <a:schemeClr val="tx1"/>
            </a:solidFill>
          </a:endParaRPr>
        </a:p>
      </dgm:t>
    </dgm:pt>
    <dgm:pt modelId="{4EB7DE91-EEC2-4A7D-B436-AB1E9837336D}" type="parTrans" cxnId="{776A1440-754C-4D84-A18D-A1AB9716177A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84620F0-FCAA-4325-82C3-818DB6FFD81F}" type="sibTrans" cxnId="{776A1440-754C-4D84-A18D-A1AB9716177A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FDD5D9F-F443-423C-A18A-90A4DCC25BF9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Cluster als natürliche Hindernisse.</a:t>
          </a:r>
          <a:endParaRPr lang="de-DE">
            <a:solidFill>
              <a:schemeClr val="tx1"/>
            </a:solidFill>
          </a:endParaRPr>
        </a:p>
      </dgm:t>
    </dgm:pt>
    <dgm:pt modelId="{367A7093-9C0A-47C1-91D9-93920F8B26B0}" type="parTrans" cxnId="{C07DEF1B-12D8-4D4C-94DA-DADD7857A0D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3E8179A-CFAB-41FE-A217-EE896BB9F5B6}" type="sibTrans" cxnId="{C07DEF1B-12D8-4D4C-94DA-DADD7857A0D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F27DE72-B98A-437D-B4D3-88EDAAA3D048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Kapazität einer Kaskade.</a:t>
          </a:r>
          <a:endParaRPr lang="de-DE" dirty="0">
            <a:solidFill>
              <a:schemeClr val="tx1"/>
            </a:solidFill>
          </a:endParaRPr>
        </a:p>
      </dgm:t>
    </dgm:pt>
    <dgm:pt modelId="{F79EC11F-EAD8-4DBE-B803-ECAB74EE1410}" type="parTrans" cxnId="{51B8A468-19D3-45B4-8C12-A9C8512C56B0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FA72CB9-734D-483D-8877-F55F685BC556}" type="sibTrans" cxnId="{51B8A468-19D3-45B4-8C12-A9C8512C56B0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021113F-4768-408F-A549-3B24B2BCC78A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Soziales Netzwerk als Graph</a:t>
          </a:r>
          <a:endParaRPr lang="de-DE" dirty="0">
            <a:solidFill>
              <a:schemeClr val="tx1"/>
            </a:solidFill>
          </a:endParaRPr>
        </a:p>
      </dgm:t>
    </dgm:pt>
    <dgm:pt modelId="{0E92F851-1657-4B52-BE88-2FDFDE979767}" type="parTrans" cxnId="{0FE91634-991A-4BFA-9941-45D209D9234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1E22410-71C7-47BF-8512-E9BF30A4449C}" type="sibTrans" cxnId="{0FE91634-991A-4BFA-9941-45D209D9234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7C1989D-AC0B-4960-9EE1-3D6226F1DDD9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Bilinguale Option</a:t>
          </a:r>
          <a:endParaRPr lang="de-DE" dirty="0">
            <a:solidFill>
              <a:schemeClr val="tx1"/>
            </a:solidFill>
          </a:endParaRPr>
        </a:p>
      </dgm:t>
    </dgm:pt>
    <dgm:pt modelId="{17FBBFDE-3905-4C71-8CC5-FB6D2F47C1BE}" type="parTrans" cxnId="{5B60BCD3-9103-4C2C-B594-8FE3AA21518C}">
      <dgm:prSet/>
      <dgm:spPr/>
      <dgm:t>
        <a:bodyPr/>
        <a:lstStyle/>
        <a:p>
          <a:endParaRPr lang="de-DE"/>
        </a:p>
      </dgm:t>
    </dgm:pt>
    <dgm:pt modelId="{B3670F31-C2AD-43D9-A1F7-4658BC702161}" type="sibTrans" cxnId="{5B60BCD3-9103-4C2C-B594-8FE3AA21518C}">
      <dgm:prSet/>
      <dgm:spPr/>
      <dgm:t>
        <a:bodyPr/>
        <a:lstStyle/>
        <a:p>
          <a:endParaRPr lang="de-DE"/>
        </a:p>
      </dgm:t>
    </dgm:pt>
    <dgm:pt modelId="{C4571B15-0831-4BD4-8240-64398B610B18}" type="pres">
      <dgm:prSet presAssocID="{5A49D311-A3FA-4535-896C-3674C6D03914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2E2843D-A491-4243-88A6-6B3E5B8E8B45}" type="pres">
      <dgm:prSet presAssocID="{3021113F-4768-408F-A549-3B24B2BCC78A}" presName="composite" presStyleCnt="0"/>
      <dgm:spPr/>
    </dgm:pt>
    <dgm:pt modelId="{3D0F4447-7FCC-4651-BDD9-088003A4014C}" type="pres">
      <dgm:prSet presAssocID="{3021113F-4768-408F-A549-3B24B2BCC78A}" presName="imgShp" presStyleLbl="fgImgPlace1" presStyleIdx="0" presStyleCnt="6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65016B1B-DD2A-4197-8401-B34C10641362}" type="pres">
      <dgm:prSet presAssocID="{3021113F-4768-408F-A549-3B24B2BCC78A}" presName="txShp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8577C9B-A1F8-41B8-A808-16378C0A66FE}" type="pres">
      <dgm:prSet presAssocID="{21E22410-71C7-47BF-8512-E9BF30A4449C}" presName="spacing" presStyleCnt="0"/>
      <dgm:spPr/>
    </dgm:pt>
    <dgm:pt modelId="{23E8869C-CFB1-4973-8E0A-B69120FABB95}" type="pres">
      <dgm:prSet presAssocID="{E4D88D9A-281A-4B92-BE86-0F77893B0DE3}" presName="composite" presStyleCnt="0"/>
      <dgm:spPr/>
    </dgm:pt>
    <dgm:pt modelId="{55FA6FD4-DA07-4B7B-8F13-EBB8CA9B25BF}" type="pres">
      <dgm:prSet presAssocID="{E4D88D9A-281A-4B92-BE86-0F77893B0DE3}" presName="imgShp" presStyleLbl="fgImgPlace1" presStyleIdx="1" presStyleCnt="6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B42C911E-F8F2-4489-A036-33D1B0D7A114}" type="pres">
      <dgm:prSet presAssocID="{E4D88D9A-281A-4B92-BE86-0F77893B0DE3}" presName="txShp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220F10B-C4FB-42F0-8870-9CBDDE06A045}" type="pres">
      <dgm:prSet presAssocID="{53B09877-198A-4AB2-B929-682A07B99303}" presName="spacing" presStyleCnt="0"/>
      <dgm:spPr/>
    </dgm:pt>
    <dgm:pt modelId="{93351D0D-269A-41D2-AA31-0A5B941D46CF}" type="pres">
      <dgm:prSet presAssocID="{8783AC56-87C7-4756-BAA3-E40F330974BC}" presName="composite" presStyleCnt="0"/>
      <dgm:spPr/>
    </dgm:pt>
    <dgm:pt modelId="{F784BC7A-12E8-43DE-A4C6-076AC101E7E0}" type="pres">
      <dgm:prSet presAssocID="{8783AC56-87C7-4756-BAA3-E40F330974BC}" presName="imgShp" presStyleLbl="fgImgPlace1" presStyleIdx="2" presStyleCnt="6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A009F4BD-DAED-4060-92F7-37E951DD6DA2}" type="pres">
      <dgm:prSet presAssocID="{8783AC56-87C7-4756-BAA3-E40F330974BC}" presName="txShp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8D93CA7-8490-4470-9201-E18F066BD231}" type="pres">
      <dgm:prSet presAssocID="{684620F0-FCAA-4325-82C3-818DB6FFD81F}" presName="spacing" presStyleCnt="0"/>
      <dgm:spPr/>
    </dgm:pt>
    <dgm:pt modelId="{1DC17CB3-4814-4330-80A7-F60E73CBB75F}" type="pres">
      <dgm:prSet presAssocID="{9FDD5D9F-F443-423C-A18A-90A4DCC25BF9}" presName="composite" presStyleCnt="0"/>
      <dgm:spPr/>
    </dgm:pt>
    <dgm:pt modelId="{A5B648E5-DE09-40C3-97D9-9D205B41B9B2}" type="pres">
      <dgm:prSet presAssocID="{9FDD5D9F-F443-423C-A18A-90A4DCC25BF9}" presName="imgShp" presStyleLbl="fgImgPlace1" presStyleIdx="3" presStyleCnt="6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007852E8-4025-4DB1-AE8E-2CA277EC734A}" type="pres">
      <dgm:prSet presAssocID="{9FDD5D9F-F443-423C-A18A-90A4DCC25BF9}" presName="txShp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F9D4330-E84C-4B78-B26B-1B4605B3A9D5}" type="pres">
      <dgm:prSet presAssocID="{13E8179A-CFAB-41FE-A217-EE896BB9F5B6}" presName="spacing" presStyleCnt="0"/>
      <dgm:spPr/>
    </dgm:pt>
    <dgm:pt modelId="{ED1E59C2-5F3F-4104-AE9F-370F1D414EDA}" type="pres">
      <dgm:prSet presAssocID="{9F27DE72-B98A-437D-B4D3-88EDAAA3D048}" presName="composite" presStyleCnt="0"/>
      <dgm:spPr/>
    </dgm:pt>
    <dgm:pt modelId="{64601817-F1EB-4F6E-9525-359F286FB58E}" type="pres">
      <dgm:prSet presAssocID="{9F27DE72-B98A-437D-B4D3-88EDAAA3D048}" presName="imgShp" presStyleLbl="fgImgPlace1" presStyleIdx="4" presStyleCnt="6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339BCE0C-3BE9-4899-B2FE-E093DD9078AA}" type="pres">
      <dgm:prSet presAssocID="{9F27DE72-B98A-437D-B4D3-88EDAAA3D048}" presName="txShp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998A394-1DB1-420E-B3D9-1C48D9DF953A}" type="pres">
      <dgm:prSet presAssocID="{4FA72CB9-734D-483D-8877-F55F685BC556}" presName="spacing" presStyleCnt="0"/>
      <dgm:spPr/>
    </dgm:pt>
    <dgm:pt modelId="{E35231B8-E04C-43DC-B3B7-B3873670A698}" type="pres">
      <dgm:prSet presAssocID="{C7C1989D-AC0B-4960-9EE1-3D6226F1DDD9}" presName="composite" presStyleCnt="0"/>
      <dgm:spPr/>
    </dgm:pt>
    <dgm:pt modelId="{146D0B7F-6C52-4821-848C-B5F71E05392E}" type="pres">
      <dgm:prSet presAssocID="{C7C1989D-AC0B-4960-9EE1-3D6226F1DDD9}" presName="imgShp" presStyleLbl="fgImgPlace1" presStyleIdx="5" presStyleCnt="6"/>
      <dgm:spPr>
        <a:blipFill rotWithShape="1">
          <a:blip xmlns:r="http://schemas.openxmlformats.org/officeDocument/2006/relationships" r:embed="rId6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F854FA9A-08C7-4CB0-964A-F6F7D213AB78}" type="pres">
      <dgm:prSet presAssocID="{C7C1989D-AC0B-4960-9EE1-3D6226F1DDD9}" presName="txShp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FE91634-991A-4BFA-9941-45D209D9234F}" srcId="{5A49D311-A3FA-4535-896C-3674C6D03914}" destId="{3021113F-4768-408F-A549-3B24B2BCC78A}" srcOrd="0" destOrd="0" parTransId="{0E92F851-1657-4B52-BE88-2FDFDE979767}" sibTransId="{21E22410-71C7-47BF-8512-E9BF30A4449C}"/>
    <dgm:cxn modelId="{5B60BCD3-9103-4C2C-B594-8FE3AA21518C}" srcId="{5A49D311-A3FA-4535-896C-3674C6D03914}" destId="{C7C1989D-AC0B-4960-9EE1-3D6226F1DDD9}" srcOrd="5" destOrd="0" parTransId="{17FBBFDE-3905-4C71-8CC5-FB6D2F47C1BE}" sibTransId="{B3670F31-C2AD-43D9-A1F7-4658BC702161}"/>
    <dgm:cxn modelId="{0CE39D1A-6B7A-45B3-AF76-5F1174A6C80D}" type="presOf" srcId="{8783AC56-87C7-4756-BAA3-E40F330974BC}" destId="{A009F4BD-DAED-4060-92F7-37E951DD6DA2}" srcOrd="0" destOrd="0" presId="urn:microsoft.com/office/officeart/2005/8/layout/vList3"/>
    <dgm:cxn modelId="{28160477-6DEE-4605-9837-42C495AEE071}" type="presOf" srcId="{3021113F-4768-408F-A549-3B24B2BCC78A}" destId="{65016B1B-DD2A-4197-8401-B34C10641362}" srcOrd="0" destOrd="0" presId="urn:microsoft.com/office/officeart/2005/8/layout/vList3"/>
    <dgm:cxn modelId="{776A1440-754C-4D84-A18D-A1AB9716177A}" srcId="{5A49D311-A3FA-4535-896C-3674C6D03914}" destId="{8783AC56-87C7-4756-BAA3-E40F330974BC}" srcOrd="2" destOrd="0" parTransId="{4EB7DE91-EEC2-4A7D-B436-AB1E9837336D}" sibTransId="{684620F0-FCAA-4325-82C3-818DB6FFD81F}"/>
    <dgm:cxn modelId="{7CF5B682-6D43-4DEB-9946-B00BB9E5799A}" type="presOf" srcId="{9F27DE72-B98A-437D-B4D3-88EDAAA3D048}" destId="{339BCE0C-3BE9-4899-B2FE-E093DD9078AA}" srcOrd="0" destOrd="0" presId="urn:microsoft.com/office/officeart/2005/8/layout/vList3"/>
    <dgm:cxn modelId="{FE914895-C7BD-4E76-98B5-5D7D50C05053}" type="presOf" srcId="{9FDD5D9F-F443-423C-A18A-90A4DCC25BF9}" destId="{007852E8-4025-4DB1-AE8E-2CA277EC734A}" srcOrd="0" destOrd="0" presId="urn:microsoft.com/office/officeart/2005/8/layout/vList3"/>
    <dgm:cxn modelId="{C07DEF1B-12D8-4D4C-94DA-DADD7857A0D6}" srcId="{5A49D311-A3FA-4535-896C-3674C6D03914}" destId="{9FDD5D9F-F443-423C-A18A-90A4DCC25BF9}" srcOrd="3" destOrd="0" parTransId="{367A7093-9C0A-47C1-91D9-93920F8B26B0}" sibTransId="{13E8179A-CFAB-41FE-A217-EE896BB9F5B6}"/>
    <dgm:cxn modelId="{5059C6C3-DB23-4539-95EB-5F42F377A837}" type="presOf" srcId="{E4D88D9A-281A-4B92-BE86-0F77893B0DE3}" destId="{B42C911E-F8F2-4489-A036-33D1B0D7A114}" srcOrd="0" destOrd="0" presId="urn:microsoft.com/office/officeart/2005/8/layout/vList3"/>
    <dgm:cxn modelId="{03005F1E-F84E-4A41-9FE5-1AF9DDC422B8}" srcId="{5A49D311-A3FA-4535-896C-3674C6D03914}" destId="{E4D88D9A-281A-4B92-BE86-0F77893B0DE3}" srcOrd="1" destOrd="0" parTransId="{26BE4068-BECA-451C-83FE-C1EB6EFD81AE}" sibTransId="{53B09877-198A-4AB2-B929-682A07B99303}"/>
    <dgm:cxn modelId="{8628318D-08CF-462E-A43C-5A62E05CFFCD}" type="presOf" srcId="{5A49D311-A3FA-4535-896C-3674C6D03914}" destId="{C4571B15-0831-4BD4-8240-64398B610B18}" srcOrd="0" destOrd="0" presId="urn:microsoft.com/office/officeart/2005/8/layout/vList3"/>
    <dgm:cxn modelId="{51B8A468-19D3-45B4-8C12-A9C8512C56B0}" srcId="{5A49D311-A3FA-4535-896C-3674C6D03914}" destId="{9F27DE72-B98A-437D-B4D3-88EDAAA3D048}" srcOrd="4" destOrd="0" parTransId="{F79EC11F-EAD8-4DBE-B803-ECAB74EE1410}" sibTransId="{4FA72CB9-734D-483D-8877-F55F685BC556}"/>
    <dgm:cxn modelId="{5E3BD800-9F81-40BD-9749-3BE536BC2635}" type="presOf" srcId="{C7C1989D-AC0B-4960-9EE1-3D6226F1DDD9}" destId="{F854FA9A-08C7-4CB0-964A-F6F7D213AB78}" srcOrd="0" destOrd="0" presId="urn:microsoft.com/office/officeart/2005/8/layout/vList3"/>
    <dgm:cxn modelId="{8E8EBC08-6F67-4676-823C-9DF331320E69}" type="presParOf" srcId="{C4571B15-0831-4BD4-8240-64398B610B18}" destId="{12E2843D-A491-4243-88A6-6B3E5B8E8B45}" srcOrd="0" destOrd="0" presId="urn:microsoft.com/office/officeart/2005/8/layout/vList3"/>
    <dgm:cxn modelId="{377B9433-9BE4-4B31-8327-E966088841B7}" type="presParOf" srcId="{12E2843D-A491-4243-88A6-6B3E5B8E8B45}" destId="{3D0F4447-7FCC-4651-BDD9-088003A4014C}" srcOrd="0" destOrd="0" presId="urn:microsoft.com/office/officeart/2005/8/layout/vList3"/>
    <dgm:cxn modelId="{51B3CAB9-AA27-419E-8B78-FF5F36853FCB}" type="presParOf" srcId="{12E2843D-A491-4243-88A6-6B3E5B8E8B45}" destId="{65016B1B-DD2A-4197-8401-B34C10641362}" srcOrd="1" destOrd="0" presId="urn:microsoft.com/office/officeart/2005/8/layout/vList3"/>
    <dgm:cxn modelId="{75FD7959-B93B-4ADE-8D14-25FED1C9D670}" type="presParOf" srcId="{C4571B15-0831-4BD4-8240-64398B610B18}" destId="{B8577C9B-A1F8-41B8-A808-16378C0A66FE}" srcOrd="1" destOrd="0" presId="urn:microsoft.com/office/officeart/2005/8/layout/vList3"/>
    <dgm:cxn modelId="{D0658D8D-6E35-4947-B678-C522D93F3716}" type="presParOf" srcId="{C4571B15-0831-4BD4-8240-64398B610B18}" destId="{23E8869C-CFB1-4973-8E0A-B69120FABB95}" srcOrd="2" destOrd="0" presId="urn:microsoft.com/office/officeart/2005/8/layout/vList3"/>
    <dgm:cxn modelId="{FE525B0B-77AC-4C5E-B188-DA128F80C304}" type="presParOf" srcId="{23E8869C-CFB1-4973-8E0A-B69120FABB95}" destId="{55FA6FD4-DA07-4B7B-8F13-EBB8CA9B25BF}" srcOrd="0" destOrd="0" presId="urn:microsoft.com/office/officeart/2005/8/layout/vList3"/>
    <dgm:cxn modelId="{BDD4361F-86E4-414C-ADB4-B8AF60B5766B}" type="presParOf" srcId="{23E8869C-CFB1-4973-8E0A-B69120FABB95}" destId="{B42C911E-F8F2-4489-A036-33D1B0D7A114}" srcOrd="1" destOrd="0" presId="urn:microsoft.com/office/officeart/2005/8/layout/vList3"/>
    <dgm:cxn modelId="{24246E59-F0A0-4BF0-9E57-C3AAD773FEA3}" type="presParOf" srcId="{C4571B15-0831-4BD4-8240-64398B610B18}" destId="{C220F10B-C4FB-42F0-8870-9CBDDE06A045}" srcOrd="3" destOrd="0" presId="urn:microsoft.com/office/officeart/2005/8/layout/vList3"/>
    <dgm:cxn modelId="{EDEDCB6E-B8B1-41F9-82BA-23A6C4B62FCB}" type="presParOf" srcId="{C4571B15-0831-4BD4-8240-64398B610B18}" destId="{93351D0D-269A-41D2-AA31-0A5B941D46CF}" srcOrd="4" destOrd="0" presId="urn:microsoft.com/office/officeart/2005/8/layout/vList3"/>
    <dgm:cxn modelId="{5EBCEFE1-EECE-4947-952A-C3D14F001468}" type="presParOf" srcId="{93351D0D-269A-41D2-AA31-0A5B941D46CF}" destId="{F784BC7A-12E8-43DE-A4C6-076AC101E7E0}" srcOrd="0" destOrd="0" presId="urn:microsoft.com/office/officeart/2005/8/layout/vList3"/>
    <dgm:cxn modelId="{3B1336C9-700B-49F6-8612-F687CEF0C67C}" type="presParOf" srcId="{93351D0D-269A-41D2-AA31-0A5B941D46CF}" destId="{A009F4BD-DAED-4060-92F7-37E951DD6DA2}" srcOrd="1" destOrd="0" presId="urn:microsoft.com/office/officeart/2005/8/layout/vList3"/>
    <dgm:cxn modelId="{E2AEE41E-26B9-4D56-82E4-B940FCD43249}" type="presParOf" srcId="{C4571B15-0831-4BD4-8240-64398B610B18}" destId="{E8D93CA7-8490-4470-9201-E18F066BD231}" srcOrd="5" destOrd="0" presId="urn:microsoft.com/office/officeart/2005/8/layout/vList3"/>
    <dgm:cxn modelId="{AF52F13F-C887-4E45-8037-6F70D007FB47}" type="presParOf" srcId="{C4571B15-0831-4BD4-8240-64398B610B18}" destId="{1DC17CB3-4814-4330-80A7-F60E73CBB75F}" srcOrd="6" destOrd="0" presId="urn:microsoft.com/office/officeart/2005/8/layout/vList3"/>
    <dgm:cxn modelId="{43F3235B-76F7-4D6A-BAC5-67427AC67C6E}" type="presParOf" srcId="{1DC17CB3-4814-4330-80A7-F60E73CBB75F}" destId="{A5B648E5-DE09-40C3-97D9-9D205B41B9B2}" srcOrd="0" destOrd="0" presId="urn:microsoft.com/office/officeart/2005/8/layout/vList3"/>
    <dgm:cxn modelId="{21F32F3E-B1D2-49DB-9E95-EE0248261DFE}" type="presParOf" srcId="{1DC17CB3-4814-4330-80A7-F60E73CBB75F}" destId="{007852E8-4025-4DB1-AE8E-2CA277EC734A}" srcOrd="1" destOrd="0" presId="urn:microsoft.com/office/officeart/2005/8/layout/vList3"/>
    <dgm:cxn modelId="{10A79B78-95E5-4A3B-B100-496AF780B4F7}" type="presParOf" srcId="{C4571B15-0831-4BD4-8240-64398B610B18}" destId="{8F9D4330-E84C-4B78-B26B-1B4605B3A9D5}" srcOrd="7" destOrd="0" presId="urn:microsoft.com/office/officeart/2005/8/layout/vList3"/>
    <dgm:cxn modelId="{674E7F3E-9DA2-41DF-8F38-1040DB1BE59D}" type="presParOf" srcId="{C4571B15-0831-4BD4-8240-64398B610B18}" destId="{ED1E59C2-5F3F-4104-AE9F-370F1D414EDA}" srcOrd="8" destOrd="0" presId="urn:microsoft.com/office/officeart/2005/8/layout/vList3"/>
    <dgm:cxn modelId="{1AF07A99-B279-4330-AA42-BEDFF9804AD5}" type="presParOf" srcId="{ED1E59C2-5F3F-4104-AE9F-370F1D414EDA}" destId="{64601817-F1EB-4F6E-9525-359F286FB58E}" srcOrd="0" destOrd="0" presId="urn:microsoft.com/office/officeart/2005/8/layout/vList3"/>
    <dgm:cxn modelId="{0CDDBCA3-D1E7-4FF3-9529-9155B285222B}" type="presParOf" srcId="{ED1E59C2-5F3F-4104-AE9F-370F1D414EDA}" destId="{339BCE0C-3BE9-4899-B2FE-E093DD9078AA}" srcOrd="1" destOrd="0" presId="urn:microsoft.com/office/officeart/2005/8/layout/vList3"/>
    <dgm:cxn modelId="{059F2109-CAE2-49D3-993F-D11ACABDBA75}" type="presParOf" srcId="{C4571B15-0831-4BD4-8240-64398B610B18}" destId="{1998A394-1DB1-420E-B3D9-1C48D9DF953A}" srcOrd="9" destOrd="0" presId="urn:microsoft.com/office/officeart/2005/8/layout/vList3"/>
    <dgm:cxn modelId="{80363855-6262-47D6-8DFE-B2842624C258}" type="presParOf" srcId="{C4571B15-0831-4BD4-8240-64398B610B18}" destId="{E35231B8-E04C-43DC-B3B7-B3873670A698}" srcOrd="10" destOrd="0" presId="urn:microsoft.com/office/officeart/2005/8/layout/vList3"/>
    <dgm:cxn modelId="{82387E01-F400-4685-94B4-9F23142FD419}" type="presParOf" srcId="{E35231B8-E04C-43DC-B3B7-B3873670A698}" destId="{146D0B7F-6C52-4821-848C-B5F71E05392E}" srcOrd="0" destOrd="0" presId="urn:microsoft.com/office/officeart/2005/8/layout/vList3"/>
    <dgm:cxn modelId="{53BD80AB-D326-4FFA-B1EA-AC869942C55B}" type="presParOf" srcId="{E35231B8-E04C-43DC-B3B7-B3873670A698}" destId="{F854FA9A-08C7-4CB0-964A-F6F7D213AB78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E7268B1-A8AB-486A-B88E-932CE169B2E3}" type="doc">
      <dgm:prSet loTypeId="urn:microsoft.com/office/officeart/2005/8/layout/vList3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12046F8C-FF0B-4C0C-A900-B4A4B3C026EB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Innovationen.</a:t>
          </a:r>
          <a:endParaRPr lang="de-DE" dirty="0">
            <a:solidFill>
              <a:schemeClr val="tx1"/>
            </a:solidFill>
          </a:endParaRPr>
        </a:p>
      </dgm:t>
    </dgm:pt>
    <dgm:pt modelId="{FD880835-3101-42C9-9C41-1982A4D30F40}" type="parTrans" cxnId="{83F07074-FA6E-4BED-9959-0AD7E86129A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9DBCC18-F8A4-426C-9F22-38633B9E1242}" type="sibTrans" cxnId="{83F07074-FA6E-4BED-9959-0AD7E86129A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9957368-69FA-4921-840C-E9A15569BE97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Personen im sozialen Netzwerk.</a:t>
          </a:r>
          <a:endParaRPr lang="de-DE">
            <a:solidFill>
              <a:schemeClr val="tx1"/>
            </a:solidFill>
          </a:endParaRPr>
        </a:p>
      </dgm:t>
    </dgm:pt>
    <dgm:pt modelId="{C25E28A0-560F-4AB8-B79B-3D125EC4DBC4}" type="parTrans" cxnId="{1EE6733A-08AF-45B5-8DF3-240A358B6B9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7572061-4234-43AE-A586-91D0E94CE1FC}" type="sibTrans" cxnId="{1EE6733A-08AF-45B5-8DF3-240A358B6B9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6793B2C-AE63-4264-BD64-B71DB59D40FF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Kanäle der Verhaltensausbreitung.</a:t>
          </a:r>
          <a:endParaRPr lang="de-DE" dirty="0">
            <a:solidFill>
              <a:schemeClr val="tx1"/>
            </a:solidFill>
          </a:endParaRPr>
        </a:p>
      </dgm:t>
    </dgm:pt>
    <dgm:pt modelId="{E6D6E422-3FC5-4D6A-B286-373AB1DC49A2}" type="parTrans" cxnId="{0FEA5E99-DD8B-4099-87C7-6678D103974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7D638E2-DC00-4768-8CD6-3967C915D342}" type="sibTrans" cxnId="{0FEA5E99-DD8B-4099-87C7-6678D103974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64E7977-88D7-4F84-AD5E-A04D4F4A9B91}" type="pres">
      <dgm:prSet presAssocID="{DE7268B1-A8AB-486A-B88E-932CE169B2E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9AE2A3D-61BD-408A-A470-D52D36090B64}" type="pres">
      <dgm:prSet presAssocID="{12046F8C-FF0B-4C0C-A900-B4A4B3C026EB}" presName="composite" presStyleCnt="0"/>
      <dgm:spPr/>
    </dgm:pt>
    <dgm:pt modelId="{6119FA59-704D-4CA5-B23D-C56F4E1EA039}" type="pres">
      <dgm:prSet presAssocID="{12046F8C-FF0B-4C0C-A900-B4A4B3C026EB}" presName="imgShp" presStyleLbl="fgImgPlace1" presStyleIdx="0" presStyleCnt="3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8101BE18-B5EE-46B6-B61F-62B0AA80C708}" type="pres">
      <dgm:prSet presAssocID="{12046F8C-FF0B-4C0C-A900-B4A4B3C026EB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4F4CCB7-1FBE-4760-BD04-B6977EB7896B}" type="pres">
      <dgm:prSet presAssocID="{09DBCC18-F8A4-426C-9F22-38633B9E1242}" presName="spacing" presStyleCnt="0"/>
      <dgm:spPr/>
    </dgm:pt>
    <dgm:pt modelId="{77DF2EA0-4D02-4A64-A735-305626411995}" type="pres">
      <dgm:prSet presAssocID="{59957368-69FA-4921-840C-E9A15569BE97}" presName="composite" presStyleCnt="0"/>
      <dgm:spPr/>
    </dgm:pt>
    <dgm:pt modelId="{59BD1D21-DCDD-40B2-B2C8-DDB85A270D41}" type="pres">
      <dgm:prSet presAssocID="{59957368-69FA-4921-840C-E9A15569BE97}" presName="imgShp" presStyleLbl="fgImgPlace1" presStyleIdx="1" presStyleCnt="3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309FA085-10E1-4B87-B89A-392718EE26CA}" type="pres">
      <dgm:prSet presAssocID="{59957368-69FA-4921-840C-E9A15569BE97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5BB2C83-818D-465E-B537-D0CADCBA86B6}" type="pres">
      <dgm:prSet presAssocID="{77572061-4234-43AE-A586-91D0E94CE1FC}" presName="spacing" presStyleCnt="0"/>
      <dgm:spPr/>
    </dgm:pt>
    <dgm:pt modelId="{648A0AB1-AC87-4090-B594-9B90C5D01558}" type="pres">
      <dgm:prSet presAssocID="{D6793B2C-AE63-4264-BD64-B71DB59D40FF}" presName="composite" presStyleCnt="0"/>
      <dgm:spPr/>
    </dgm:pt>
    <dgm:pt modelId="{6827864C-5589-4118-BBC8-93CC7B311BEC}" type="pres">
      <dgm:prSet presAssocID="{D6793B2C-AE63-4264-BD64-B71DB59D40FF}" presName="imgShp" presStyleLbl="fgImgPlace1" presStyleIdx="2" presStyleCnt="3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5696499F-8343-41A7-AA4C-11F1C19EE07C}" type="pres">
      <dgm:prSet presAssocID="{D6793B2C-AE63-4264-BD64-B71DB59D40FF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12AB07F6-F037-4926-83FC-9AE573E0F109}" type="presOf" srcId="{59957368-69FA-4921-840C-E9A15569BE97}" destId="{309FA085-10E1-4B87-B89A-392718EE26CA}" srcOrd="0" destOrd="0" presId="urn:microsoft.com/office/officeart/2005/8/layout/vList3"/>
    <dgm:cxn modelId="{9F23B8CB-8FF8-4688-9C24-85741311CC42}" type="presOf" srcId="{12046F8C-FF0B-4C0C-A900-B4A4B3C026EB}" destId="{8101BE18-B5EE-46B6-B61F-62B0AA80C708}" srcOrd="0" destOrd="0" presId="urn:microsoft.com/office/officeart/2005/8/layout/vList3"/>
    <dgm:cxn modelId="{1EE6733A-08AF-45B5-8DF3-240A358B6B9D}" srcId="{DE7268B1-A8AB-486A-B88E-932CE169B2E3}" destId="{59957368-69FA-4921-840C-E9A15569BE97}" srcOrd="1" destOrd="0" parTransId="{C25E28A0-560F-4AB8-B79B-3D125EC4DBC4}" sibTransId="{77572061-4234-43AE-A586-91D0E94CE1FC}"/>
    <dgm:cxn modelId="{0FEA5E99-DD8B-4099-87C7-6678D1039742}" srcId="{DE7268B1-A8AB-486A-B88E-932CE169B2E3}" destId="{D6793B2C-AE63-4264-BD64-B71DB59D40FF}" srcOrd="2" destOrd="0" parTransId="{E6D6E422-3FC5-4D6A-B286-373AB1DC49A2}" sibTransId="{C7D638E2-DC00-4768-8CD6-3967C915D342}"/>
    <dgm:cxn modelId="{8A487430-BA0A-4352-AA67-52F9E57DBDDD}" type="presOf" srcId="{D6793B2C-AE63-4264-BD64-B71DB59D40FF}" destId="{5696499F-8343-41A7-AA4C-11F1C19EE07C}" srcOrd="0" destOrd="0" presId="urn:microsoft.com/office/officeart/2005/8/layout/vList3"/>
    <dgm:cxn modelId="{83F07074-FA6E-4BED-9959-0AD7E86129A4}" srcId="{DE7268B1-A8AB-486A-B88E-932CE169B2E3}" destId="{12046F8C-FF0B-4C0C-A900-B4A4B3C026EB}" srcOrd="0" destOrd="0" parTransId="{FD880835-3101-42C9-9C41-1982A4D30F40}" sibTransId="{09DBCC18-F8A4-426C-9F22-38633B9E1242}"/>
    <dgm:cxn modelId="{8B3D337D-40DD-4096-BCB5-A2BDA31B716D}" type="presOf" srcId="{DE7268B1-A8AB-486A-B88E-932CE169B2E3}" destId="{064E7977-88D7-4F84-AD5E-A04D4F4A9B91}" srcOrd="0" destOrd="0" presId="urn:microsoft.com/office/officeart/2005/8/layout/vList3"/>
    <dgm:cxn modelId="{0F6FA639-C3AA-4661-B2EC-53EDA607E64F}" type="presParOf" srcId="{064E7977-88D7-4F84-AD5E-A04D4F4A9B91}" destId="{39AE2A3D-61BD-408A-A470-D52D36090B64}" srcOrd="0" destOrd="0" presId="urn:microsoft.com/office/officeart/2005/8/layout/vList3"/>
    <dgm:cxn modelId="{F414BEB9-4360-40FD-86BE-8E5473C599B0}" type="presParOf" srcId="{39AE2A3D-61BD-408A-A470-D52D36090B64}" destId="{6119FA59-704D-4CA5-B23D-C56F4E1EA039}" srcOrd="0" destOrd="0" presId="urn:microsoft.com/office/officeart/2005/8/layout/vList3"/>
    <dgm:cxn modelId="{429EF388-C0A3-451E-B5DF-BCE62770FAE8}" type="presParOf" srcId="{39AE2A3D-61BD-408A-A470-D52D36090B64}" destId="{8101BE18-B5EE-46B6-B61F-62B0AA80C708}" srcOrd="1" destOrd="0" presId="urn:microsoft.com/office/officeart/2005/8/layout/vList3"/>
    <dgm:cxn modelId="{A2A48BE7-8221-4B9A-A18F-C0638A6E5553}" type="presParOf" srcId="{064E7977-88D7-4F84-AD5E-A04D4F4A9B91}" destId="{B4F4CCB7-1FBE-4760-BD04-B6977EB7896B}" srcOrd="1" destOrd="0" presId="urn:microsoft.com/office/officeart/2005/8/layout/vList3"/>
    <dgm:cxn modelId="{F81A27E1-C7D3-4DDA-BF57-2D64B085C86D}" type="presParOf" srcId="{064E7977-88D7-4F84-AD5E-A04D4F4A9B91}" destId="{77DF2EA0-4D02-4A64-A735-305626411995}" srcOrd="2" destOrd="0" presId="urn:microsoft.com/office/officeart/2005/8/layout/vList3"/>
    <dgm:cxn modelId="{CF80C1F0-7E3D-4279-AEFD-4643C1E54110}" type="presParOf" srcId="{77DF2EA0-4D02-4A64-A735-305626411995}" destId="{59BD1D21-DCDD-40B2-B2C8-DDB85A270D41}" srcOrd="0" destOrd="0" presId="urn:microsoft.com/office/officeart/2005/8/layout/vList3"/>
    <dgm:cxn modelId="{E2A25621-8C87-4AFF-9F07-16161EF0CED3}" type="presParOf" srcId="{77DF2EA0-4D02-4A64-A735-305626411995}" destId="{309FA085-10E1-4B87-B89A-392718EE26CA}" srcOrd="1" destOrd="0" presId="urn:microsoft.com/office/officeart/2005/8/layout/vList3"/>
    <dgm:cxn modelId="{02FE9197-CD61-4701-9A8A-5150999C8470}" type="presParOf" srcId="{064E7977-88D7-4F84-AD5E-A04D4F4A9B91}" destId="{F5BB2C83-818D-465E-B537-D0CADCBA86B6}" srcOrd="3" destOrd="0" presId="urn:microsoft.com/office/officeart/2005/8/layout/vList3"/>
    <dgm:cxn modelId="{88E06F66-46C1-4B35-826C-24181F6AD584}" type="presParOf" srcId="{064E7977-88D7-4F84-AD5E-A04D4F4A9B91}" destId="{648A0AB1-AC87-4090-B594-9B90C5D01558}" srcOrd="4" destOrd="0" presId="urn:microsoft.com/office/officeart/2005/8/layout/vList3"/>
    <dgm:cxn modelId="{9AC48436-E59D-4795-81A7-94AB74CCE84B}" type="presParOf" srcId="{648A0AB1-AC87-4090-B594-9B90C5D01558}" destId="{6827864C-5589-4118-BBC8-93CC7B311BEC}" srcOrd="0" destOrd="0" presId="urn:microsoft.com/office/officeart/2005/8/layout/vList3"/>
    <dgm:cxn modelId="{7CDEF88C-2FC2-4F87-BE51-563FAB1A4CEB}" type="presParOf" srcId="{648A0AB1-AC87-4090-B594-9B90C5D01558}" destId="{5696499F-8343-41A7-AA4C-11F1C19EE07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8A02D0C2-042D-4E60-A094-9D928FB182A6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995C0E30-610F-4DE3-8C2C-651E1D0CE3A4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Das komplexe soziale Gebilde aus dem vorherigen Abschnitt muss </a:t>
          </a:r>
          <a:r>
            <a:rPr lang="de-DE" dirty="0" smtClean="0">
              <a:solidFill>
                <a:schemeClr val="tx1"/>
              </a:solidFill>
            </a:rPr>
            <a:t>nun zur Analyse abstrahiert werden.</a:t>
          </a:r>
          <a:endParaRPr lang="de-DE" dirty="0">
            <a:solidFill>
              <a:schemeClr val="tx1"/>
            </a:solidFill>
          </a:endParaRPr>
        </a:p>
      </dgm:t>
    </dgm:pt>
    <dgm:pt modelId="{5A5D98B9-F92F-4A1B-AD7A-E799FACFA473}" type="parTrans" cxnId="{D88AFE19-116B-4B92-8E14-E49CD6C4E2F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0D62DA4-ADC6-4642-8487-C84FF1B4DF55}" type="sibTrans" cxnId="{D88AFE19-116B-4B92-8E14-E49CD6C4E2F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925A333-11A4-4C2D-BC4E-272A89CBE52A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Ein Graph ist am besten geeignet um diese Strukturen zu modellieren.</a:t>
          </a:r>
          <a:endParaRPr lang="de-DE" dirty="0">
            <a:solidFill>
              <a:schemeClr val="tx1"/>
            </a:solidFill>
          </a:endParaRPr>
        </a:p>
      </dgm:t>
    </dgm:pt>
    <dgm:pt modelId="{050B724C-C650-421F-B9DD-3936321D0C3D}" type="parTrans" cxnId="{9EFEE330-D599-4159-8850-E633F26B284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31E9817-E068-4A7F-870D-C741383B63FA}" type="sibTrans" cxnId="{9EFEE330-D599-4159-8850-E633F26B284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F15916F-EB04-4D96-ACB7-F7E8540AA202}" type="pres">
      <dgm:prSet presAssocID="{8A02D0C2-042D-4E60-A094-9D928FB182A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5DB135D-69DE-4E69-AC54-792A4B752ED5}" type="pres">
      <dgm:prSet presAssocID="{995C0E30-610F-4DE3-8C2C-651E1D0CE3A4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1D7256E-A74D-4EBB-96AF-6FEEC4B157F1}" type="pres">
      <dgm:prSet presAssocID="{90D62DA4-ADC6-4642-8487-C84FF1B4DF55}" presName="spacer" presStyleCnt="0"/>
      <dgm:spPr/>
      <dgm:t>
        <a:bodyPr/>
        <a:lstStyle/>
        <a:p>
          <a:endParaRPr lang="de-DE"/>
        </a:p>
      </dgm:t>
    </dgm:pt>
    <dgm:pt modelId="{28A9DC5E-19F8-4FCD-BDAC-7EBBCAD6FD9B}" type="pres">
      <dgm:prSet presAssocID="{2925A333-11A4-4C2D-BC4E-272A89CBE52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88AFE19-116B-4B92-8E14-E49CD6C4E2F1}" srcId="{8A02D0C2-042D-4E60-A094-9D928FB182A6}" destId="{995C0E30-610F-4DE3-8C2C-651E1D0CE3A4}" srcOrd="0" destOrd="0" parTransId="{5A5D98B9-F92F-4A1B-AD7A-E799FACFA473}" sibTransId="{90D62DA4-ADC6-4642-8487-C84FF1B4DF55}"/>
    <dgm:cxn modelId="{E6280178-326B-49B1-8796-538E71B53367}" type="presOf" srcId="{8A02D0C2-042D-4E60-A094-9D928FB182A6}" destId="{3F15916F-EB04-4D96-ACB7-F7E8540AA202}" srcOrd="0" destOrd="0" presId="urn:microsoft.com/office/officeart/2005/8/layout/vList2"/>
    <dgm:cxn modelId="{9301C2D8-B840-4A22-A34F-0FEA8C262D70}" type="presOf" srcId="{2925A333-11A4-4C2D-BC4E-272A89CBE52A}" destId="{28A9DC5E-19F8-4FCD-BDAC-7EBBCAD6FD9B}" srcOrd="0" destOrd="0" presId="urn:microsoft.com/office/officeart/2005/8/layout/vList2"/>
    <dgm:cxn modelId="{F308D250-CFD9-4BCA-BE9D-79D9111871A0}" type="presOf" srcId="{995C0E30-610F-4DE3-8C2C-651E1D0CE3A4}" destId="{95DB135D-69DE-4E69-AC54-792A4B752ED5}" srcOrd="0" destOrd="0" presId="urn:microsoft.com/office/officeart/2005/8/layout/vList2"/>
    <dgm:cxn modelId="{9EFEE330-D599-4159-8850-E633F26B2844}" srcId="{8A02D0C2-042D-4E60-A094-9D928FB182A6}" destId="{2925A333-11A4-4C2D-BC4E-272A89CBE52A}" srcOrd="1" destOrd="0" parTransId="{050B724C-C650-421F-B9DD-3936321D0C3D}" sibTransId="{F31E9817-E068-4A7F-870D-C741383B63FA}"/>
    <dgm:cxn modelId="{5293E6D7-F9F6-4BD4-88FC-94589A2DBD36}" type="presParOf" srcId="{3F15916F-EB04-4D96-ACB7-F7E8540AA202}" destId="{95DB135D-69DE-4E69-AC54-792A4B752ED5}" srcOrd="0" destOrd="0" presId="urn:microsoft.com/office/officeart/2005/8/layout/vList2"/>
    <dgm:cxn modelId="{00E1E931-A5CB-4D36-A6A7-A8B1FA31BDB9}" type="presParOf" srcId="{3F15916F-EB04-4D96-ACB7-F7E8540AA202}" destId="{21D7256E-A74D-4EBB-96AF-6FEEC4B157F1}" srcOrd="1" destOrd="0" presId="urn:microsoft.com/office/officeart/2005/8/layout/vList2"/>
    <dgm:cxn modelId="{3CB7ECD1-F727-4B7C-A1E3-A0D18FD3412E}" type="presParOf" srcId="{3F15916F-EB04-4D96-ACB7-F7E8540AA202}" destId="{28A9DC5E-19F8-4FCD-BDAC-7EBBCAD6FD9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0653D44C-8894-46FC-B3B9-67E58F0B5804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de-DE"/>
        </a:p>
      </dgm:t>
    </dgm:pt>
    <dgm:pt modelId="{4AB5227F-5CC7-4018-ADDD-6724CD382D22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Der Graph muss folgende Anforderungen erfüllen:</a:t>
          </a:r>
          <a:endParaRPr lang="de-DE" dirty="0">
            <a:solidFill>
              <a:schemeClr val="tx1"/>
            </a:solidFill>
          </a:endParaRPr>
        </a:p>
      </dgm:t>
    </dgm:pt>
    <dgm:pt modelId="{16BEFF76-CE6F-4AD0-AB1F-1DAE9F5A004A}" type="parTrans" cxnId="{D8D7804B-09C2-454D-8881-248204CC9BF3}">
      <dgm:prSet/>
      <dgm:spPr/>
      <dgm:t>
        <a:bodyPr/>
        <a:lstStyle/>
        <a:p>
          <a:endParaRPr lang="de-DE"/>
        </a:p>
      </dgm:t>
    </dgm:pt>
    <dgm:pt modelId="{70DE4760-8D5A-4DBA-87B4-64B2487395FD}" type="sibTrans" cxnId="{D8D7804B-09C2-454D-8881-248204CC9BF3}">
      <dgm:prSet/>
      <dgm:spPr/>
      <dgm:t>
        <a:bodyPr/>
        <a:lstStyle/>
        <a:p>
          <a:endParaRPr lang="de-DE"/>
        </a:p>
      </dgm:t>
    </dgm:pt>
    <dgm:pt modelId="{833890D5-1E62-48D6-8027-8131470E7089}">
      <dgm:prSet/>
      <dgm:spPr/>
      <dgm:t>
        <a:bodyPr/>
        <a:lstStyle/>
        <a:p>
          <a:pPr rtl="0"/>
          <a:r>
            <a:rPr lang="de-DE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Verbunden</a:t>
          </a:r>
          <a:endParaRPr lang="de-DE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C69C43E-97F2-4854-843A-2E9021AE9250}" type="parTrans" cxnId="{015C8B96-BF65-4ED5-98A5-7716E80734DE}">
      <dgm:prSet/>
      <dgm:spPr/>
      <dgm:t>
        <a:bodyPr/>
        <a:lstStyle/>
        <a:p>
          <a:endParaRPr lang="de-DE"/>
        </a:p>
      </dgm:t>
    </dgm:pt>
    <dgm:pt modelId="{714A3E02-BDA4-40F0-8E88-CE9ACDEC8770}" type="sibTrans" cxnId="{015C8B96-BF65-4ED5-98A5-7716E80734DE}">
      <dgm:prSet/>
      <dgm:spPr/>
      <dgm:t>
        <a:bodyPr/>
        <a:lstStyle/>
        <a:p>
          <a:endParaRPr lang="de-DE"/>
        </a:p>
      </dgm:t>
    </dgm:pt>
    <dgm:pt modelId="{C3C20047-7EA6-4C83-851C-6BD6C17F2381}">
      <dgm:prSet/>
      <dgm:spPr/>
      <dgm:t>
        <a:bodyPr/>
        <a:lstStyle/>
        <a:p>
          <a:pPr rtl="0"/>
          <a:r>
            <a:rPr lang="de-DE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Ungerichtet</a:t>
          </a:r>
          <a:endParaRPr lang="de-DE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90B340B-7DA5-431E-A7E6-66D100249E12}" type="parTrans" cxnId="{B9775180-CC2D-4354-9488-71485C5898E3}">
      <dgm:prSet/>
      <dgm:spPr/>
      <dgm:t>
        <a:bodyPr/>
        <a:lstStyle/>
        <a:p>
          <a:endParaRPr lang="de-DE"/>
        </a:p>
      </dgm:t>
    </dgm:pt>
    <dgm:pt modelId="{36E20C9B-A7CD-41FE-AAAA-32025FCE4A33}" type="sibTrans" cxnId="{B9775180-CC2D-4354-9488-71485C5898E3}">
      <dgm:prSet/>
      <dgm:spPr/>
      <dgm:t>
        <a:bodyPr/>
        <a:lstStyle/>
        <a:p>
          <a:endParaRPr lang="de-DE"/>
        </a:p>
      </dgm:t>
    </dgm:pt>
    <dgm:pt modelId="{C0747AC6-6281-43A4-952C-822D2878A729}">
      <dgm:prSet/>
      <dgm:spPr/>
      <dgm:t>
        <a:bodyPr/>
        <a:lstStyle/>
        <a:p>
          <a:pPr rtl="0"/>
          <a:r>
            <a:rPr lang="de-DE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Irreflexiv</a:t>
          </a:r>
          <a:endParaRPr lang="de-DE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4B0CECB-AB20-4F82-B17B-90D4BCC10930}" type="parTrans" cxnId="{C7391306-40DF-4B41-9C13-15BB23BDEA6E}">
      <dgm:prSet/>
      <dgm:spPr/>
      <dgm:t>
        <a:bodyPr/>
        <a:lstStyle/>
        <a:p>
          <a:endParaRPr lang="de-DE"/>
        </a:p>
      </dgm:t>
    </dgm:pt>
    <dgm:pt modelId="{65D7A6EA-8426-450F-8577-C017A55F8E2E}" type="sibTrans" cxnId="{C7391306-40DF-4B41-9C13-15BB23BDEA6E}">
      <dgm:prSet/>
      <dgm:spPr/>
      <dgm:t>
        <a:bodyPr/>
        <a:lstStyle/>
        <a:p>
          <a:endParaRPr lang="de-DE"/>
        </a:p>
      </dgm:t>
    </dgm:pt>
    <dgm:pt modelId="{E5E1FD3E-21E5-4A93-AB71-3C663833A5D2}">
      <dgm:prSet/>
      <dgm:spPr/>
      <dgm:t>
        <a:bodyPr/>
        <a:lstStyle/>
        <a:p>
          <a:pPr rtl="0"/>
          <a:r>
            <a:rPr lang="de-DE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Symmetrisch</a:t>
          </a:r>
          <a:endParaRPr lang="de-DE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B4489DB-5906-4165-80F3-F28D422A6161}" type="parTrans" cxnId="{37E1C5FE-2F68-47DA-BF32-BBE7DBBE2479}">
      <dgm:prSet/>
      <dgm:spPr/>
      <dgm:t>
        <a:bodyPr/>
        <a:lstStyle/>
        <a:p>
          <a:endParaRPr lang="de-DE"/>
        </a:p>
      </dgm:t>
    </dgm:pt>
    <dgm:pt modelId="{2749FF08-359F-440E-BE43-104B2E414D4C}" type="sibTrans" cxnId="{37E1C5FE-2F68-47DA-BF32-BBE7DBBE2479}">
      <dgm:prSet/>
      <dgm:spPr/>
      <dgm:t>
        <a:bodyPr/>
        <a:lstStyle/>
        <a:p>
          <a:endParaRPr lang="de-DE"/>
        </a:p>
      </dgm:t>
    </dgm:pt>
    <dgm:pt modelId="{4884CD03-1564-4846-A4B7-AB37BDAB5D09}" type="pres">
      <dgm:prSet presAssocID="{0653D44C-8894-46FC-B3B9-67E58F0B580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AEBD312B-1169-4E24-8647-FA8676A0F663}" type="pres">
      <dgm:prSet presAssocID="{4AB5227F-5CC7-4018-ADDD-6724CD382D22}" presName="parentLin" presStyleCnt="0"/>
      <dgm:spPr/>
      <dgm:t>
        <a:bodyPr/>
        <a:lstStyle/>
        <a:p>
          <a:endParaRPr lang="de-DE"/>
        </a:p>
      </dgm:t>
    </dgm:pt>
    <dgm:pt modelId="{C438BAE3-E965-4EB1-9673-93EB7F6DE3D4}" type="pres">
      <dgm:prSet presAssocID="{4AB5227F-5CC7-4018-ADDD-6724CD382D22}" presName="parentLeftMargin" presStyleLbl="node1" presStyleIdx="0" presStyleCnt="1"/>
      <dgm:spPr/>
      <dgm:t>
        <a:bodyPr/>
        <a:lstStyle/>
        <a:p>
          <a:endParaRPr lang="de-DE"/>
        </a:p>
      </dgm:t>
    </dgm:pt>
    <dgm:pt modelId="{2E675FCF-0F94-4C40-B9C3-0B2370179BD9}" type="pres">
      <dgm:prSet presAssocID="{4AB5227F-5CC7-4018-ADDD-6724CD382D22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FE27F73-A2C5-4D41-978F-929417BC2486}" type="pres">
      <dgm:prSet presAssocID="{4AB5227F-5CC7-4018-ADDD-6724CD382D22}" presName="negativeSpace" presStyleCnt="0"/>
      <dgm:spPr/>
      <dgm:t>
        <a:bodyPr/>
        <a:lstStyle/>
        <a:p>
          <a:endParaRPr lang="de-DE"/>
        </a:p>
      </dgm:t>
    </dgm:pt>
    <dgm:pt modelId="{91F03027-F4A7-4441-B9BE-F42974080CF8}" type="pres">
      <dgm:prSet presAssocID="{4AB5227F-5CC7-4018-ADDD-6724CD382D22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FCE5DC1-79A7-48ED-9306-C8DE147C9E32}" type="presOf" srcId="{E5E1FD3E-21E5-4A93-AB71-3C663833A5D2}" destId="{91F03027-F4A7-4441-B9BE-F42974080CF8}" srcOrd="0" destOrd="3" presId="urn:microsoft.com/office/officeart/2005/8/layout/list1"/>
    <dgm:cxn modelId="{015C8B96-BF65-4ED5-98A5-7716E80734DE}" srcId="{4AB5227F-5CC7-4018-ADDD-6724CD382D22}" destId="{833890D5-1E62-48D6-8027-8131470E7089}" srcOrd="0" destOrd="0" parTransId="{0C69C43E-97F2-4854-843A-2E9021AE9250}" sibTransId="{714A3E02-BDA4-40F0-8E88-CE9ACDEC8770}"/>
    <dgm:cxn modelId="{D697EE84-EEC7-43F9-94CF-4184E50A033D}" type="presOf" srcId="{833890D5-1E62-48D6-8027-8131470E7089}" destId="{91F03027-F4A7-4441-B9BE-F42974080CF8}" srcOrd="0" destOrd="0" presId="urn:microsoft.com/office/officeart/2005/8/layout/list1"/>
    <dgm:cxn modelId="{C7391306-40DF-4B41-9C13-15BB23BDEA6E}" srcId="{4AB5227F-5CC7-4018-ADDD-6724CD382D22}" destId="{C0747AC6-6281-43A4-952C-822D2878A729}" srcOrd="2" destOrd="0" parTransId="{A4B0CECB-AB20-4F82-B17B-90D4BCC10930}" sibTransId="{65D7A6EA-8426-450F-8577-C017A55F8E2E}"/>
    <dgm:cxn modelId="{A60CBC37-1246-45B9-9645-E83A91929AB8}" type="presOf" srcId="{0653D44C-8894-46FC-B3B9-67E58F0B5804}" destId="{4884CD03-1564-4846-A4B7-AB37BDAB5D09}" srcOrd="0" destOrd="0" presId="urn:microsoft.com/office/officeart/2005/8/layout/list1"/>
    <dgm:cxn modelId="{E802EF52-8451-4EDD-AFE0-12899AC44D75}" type="presOf" srcId="{C3C20047-7EA6-4C83-851C-6BD6C17F2381}" destId="{91F03027-F4A7-4441-B9BE-F42974080CF8}" srcOrd="0" destOrd="1" presId="urn:microsoft.com/office/officeart/2005/8/layout/list1"/>
    <dgm:cxn modelId="{34802BC2-32AD-4335-94FE-95A2FF760764}" type="presOf" srcId="{C0747AC6-6281-43A4-952C-822D2878A729}" destId="{91F03027-F4A7-4441-B9BE-F42974080CF8}" srcOrd="0" destOrd="2" presId="urn:microsoft.com/office/officeart/2005/8/layout/list1"/>
    <dgm:cxn modelId="{5A0C810C-0B51-4774-8C0B-D3718D8AB7B3}" type="presOf" srcId="{4AB5227F-5CC7-4018-ADDD-6724CD382D22}" destId="{2E675FCF-0F94-4C40-B9C3-0B2370179BD9}" srcOrd="1" destOrd="0" presId="urn:microsoft.com/office/officeart/2005/8/layout/list1"/>
    <dgm:cxn modelId="{B9775180-CC2D-4354-9488-71485C5898E3}" srcId="{4AB5227F-5CC7-4018-ADDD-6724CD382D22}" destId="{C3C20047-7EA6-4C83-851C-6BD6C17F2381}" srcOrd="1" destOrd="0" parTransId="{A90B340B-7DA5-431E-A7E6-66D100249E12}" sibTransId="{36E20C9B-A7CD-41FE-AAAA-32025FCE4A33}"/>
    <dgm:cxn modelId="{37E1C5FE-2F68-47DA-BF32-BBE7DBBE2479}" srcId="{4AB5227F-5CC7-4018-ADDD-6724CD382D22}" destId="{E5E1FD3E-21E5-4A93-AB71-3C663833A5D2}" srcOrd="3" destOrd="0" parTransId="{6B4489DB-5906-4165-80F3-F28D422A6161}" sibTransId="{2749FF08-359F-440E-BE43-104B2E414D4C}"/>
    <dgm:cxn modelId="{D8D7804B-09C2-454D-8881-248204CC9BF3}" srcId="{0653D44C-8894-46FC-B3B9-67E58F0B5804}" destId="{4AB5227F-5CC7-4018-ADDD-6724CD382D22}" srcOrd="0" destOrd="0" parTransId="{16BEFF76-CE6F-4AD0-AB1F-1DAE9F5A004A}" sibTransId="{70DE4760-8D5A-4DBA-87B4-64B2487395FD}"/>
    <dgm:cxn modelId="{F07C87A7-84DE-42F4-8FAF-E30B44730F69}" type="presOf" srcId="{4AB5227F-5CC7-4018-ADDD-6724CD382D22}" destId="{C438BAE3-E965-4EB1-9673-93EB7F6DE3D4}" srcOrd="0" destOrd="0" presId="urn:microsoft.com/office/officeart/2005/8/layout/list1"/>
    <dgm:cxn modelId="{76DDEDC8-42BA-4A81-B27B-FE8D62D6FAAA}" type="presParOf" srcId="{4884CD03-1564-4846-A4B7-AB37BDAB5D09}" destId="{AEBD312B-1169-4E24-8647-FA8676A0F663}" srcOrd="0" destOrd="0" presId="urn:microsoft.com/office/officeart/2005/8/layout/list1"/>
    <dgm:cxn modelId="{D05CEAAD-9FA8-4557-84A4-9F073297DE7D}" type="presParOf" srcId="{AEBD312B-1169-4E24-8647-FA8676A0F663}" destId="{C438BAE3-E965-4EB1-9673-93EB7F6DE3D4}" srcOrd="0" destOrd="0" presId="urn:microsoft.com/office/officeart/2005/8/layout/list1"/>
    <dgm:cxn modelId="{E8F12B6F-BFD9-43E2-8AF0-A667D251F807}" type="presParOf" srcId="{AEBD312B-1169-4E24-8647-FA8676A0F663}" destId="{2E675FCF-0F94-4C40-B9C3-0B2370179BD9}" srcOrd="1" destOrd="0" presId="urn:microsoft.com/office/officeart/2005/8/layout/list1"/>
    <dgm:cxn modelId="{7E82D00E-0B9F-476A-9085-5C04EBAC6DFF}" type="presParOf" srcId="{4884CD03-1564-4846-A4B7-AB37BDAB5D09}" destId="{DFE27F73-A2C5-4D41-978F-929417BC2486}" srcOrd="1" destOrd="0" presId="urn:microsoft.com/office/officeart/2005/8/layout/list1"/>
    <dgm:cxn modelId="{A3A17416-6DFE-4ADC-A26A-6FC9F5101587}" type="presParOf" srcId="{4884CD03-1564-4846-A4B7-AB37BDAB5D09}" destId="{91F03027-F4A7-4441-B9BE-F42974080CF8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0EDAC0A7-1EE4-4FA7-98B0-EBCCF671690A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0F4D7A20-519A-475F-8B05-8078BCA9B90D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Je nachdem welche Entscheidung sie wählen, erhalten sie einen der Entscheidung entsprechenden </a:t>
          </a:r>
          <a:r>
            <a:rPr lang="de-DE" dirty="0" err="1" smtClean="0">
              <a:solidFill>
                <a:schemeClr val="tx1"/>
              </a:solidFill>
            </a:rPr>
            <a:t>Payoff</a:t>
          </a:r>
          <a:r>
            <a:rPr lang="de-DE" dirty="0" smtClean="0">
              <a:solidFill>
                <a:schemeClr val="tx1"/>
              </a:solidFill>
            </a:rPr>
            <a:t>.</a:t>
          </a:r>
          <a:endParaRPr lang="de-DE" dirty="0">
            <a:solidFill>
              <a:schemeClr val="tx1"/>
            </a:solidFill>
          </a:endParaRPr>
        </a:p>
      </dgm:t>
    </dgm:pt>
    <dgm:pt modelId="{DEB3C42E-3D69-4EB6-9527-DE0F0AF6F922}" type="parTrans" cxnId="{A9DE4899-272D-4471-895A-3570C08A31F0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98A84C8-71AD-4D10-BF25-56100BEFB3B7}" type="sibTrans" cxnId="{A9DE4899-272D-4471-895A-3570C08A31F0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266A759-A0C7-45D1-9A3F-88A804C0535D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Der </a:t>
          </a:r>
          <a:r>
            <a:rPr lang="de-DE" dirty="0" err="1" smtClean="0">
              <a:solidFill>
                <a:schemeClr val="tx1"/>
              </a:solidFill>
            </a:rPr>
            <a:t>Payoff</a:t>
          </a:r>
          <a:r>
            <a:rPr lang="de-DE" dirty="0" smtClean="0">
              <a:solidFill>
                <a:schemeClr val="tx1"/>
              </a:solidFill>
            </a:rPr>
            <a:t> ist jedoch auch abhängig von den Entscheidungen der anderen.</a:t>
          </a:r>
          <a:endParaRPr lang="de-DE" dirty="0">
            <a:solidFill>
              <a:schemeClr val="tx1"/>
            </a:solidFill>
          </a:endParaRPr>
        </a:p>
      </dgm:t>
    </dgm:pt>
    <dgm:pt modelId="{88D46659-7018-4CCF-B964-133F067B4FB2}" type="parTrans" cxnId="{581E9B33-12FB-4EDA-9297-9E37704FDE09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E19C8876-F4A3-409A-8DA1-4778736BAB22}" type="sibTrans" cxnId="{581E9B33-12FB-4EDA-9297-9E37704FDE09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4FE86E3-D9DE-4CE0-9BCB-E57CC810BC19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Spieler </a:t>
          </a:r>
          <a:r>
            <a:rPr lang="de-DE" dirty="0" smtClean="0">
              <a:solidFill>
                <a:schemeClr val="tx1"/>
              </a:solidFill>
            </a:rPr>
            <a:t>müssen bei der Wahl ihrer Entscheidung auch die Entscheidungen ihrer Nachbarn miteinbeziehen.</a:t>
          </a:r>
          <a:endParaRPr lang="de-DE" dirty="0">
            <a:solidFill>
              <a:schemeClr val="tx1"/>
            </a:solidFill>
          </a:endParaRPr>
        </a:p>
      </dgm:t>
    </dgm:pt>
    <dgm:pt modelId="{BC6AAF73-8861-4233-A4C4-F99F357B5381}" type="parTrans" cxnId="{47C699BB-0F33-4061-8739-83CFA27D5AE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D5D2A25-8221-4E44-8770-D8C0E181FFAF}" type="sibTrans" cxnId="{47C699BB-0F33-4061-8739-83CFA27D5AE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201283F-E04E-41BB-AE9B-E1905BD2C56C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Ein </a:t>
          </a:r>
          <a:r>
            <a:rPr lang="de-DE" dirty="0" err="1" smtClean="0">
              <a:solidFill>
                <a:schemeClr val="tx1"/>
              </a:solidFill>
            </a:rPr>
            <a:t>Networked</a:t>
          </a:r>
          <a:r>
            <a:rPr lang="de-DE" dirty="0" smtClean="0">
              <a:solidFill>
                <a:schemeClr val="tx1"/>
              </a:solidFill>
            </a:rPr>
            <a:t> </a:t>
          </a:r>
          <a:r>
            <a:rPr lang="de-DE" dirty="0" err="1" smtClean="0">
              <a:solidFill>
                <a:schemeClr val="tx1"/>
              </a:solidFill>
            </a:rPr>
            <a:t>Coordination</a:t>
          </a:r>
          <a:r>
            <a:rPr lang="de-DE" dirty="0" smtClean="0">
              <a:solidFill>
                <a:schemeClr val="tx1"/>
              </a:solidFill>
            </a:rPr>
            <a:t> Game ist ein Spiel, bei dem durch Kanäle verbundene Spieler, eine Entscheidung wählen müssen.</a:t>
          </a:r>
          <a:endParaRPr lang="de-DE" dirty="0">
            <a:solidFill>
              <a:schemeClr val="tx1"/>
            </a:solidFill>
          </a:endParaRPr>
        </a:p>
      </dgm:t>
    </dgm:pt>
    <dgm:pt modelId="{03334D16-B63B-45FF-9F67-12D1CEDB0A83}" type="parTrans" cxnId="{54315B53-D3C5-430C-9F98-84366134E343}">
      <dgm:prSet/>
      <dgm:spPr/>
    </dgm:pt>
    <dgm:pt modelId="{BF58FB2B-5488-4FDD-A93E-9C67C43814CD}" type="sibTrans" cxnId="{54315B53-D3C5-430C-9F98-84366134E343}">
      <dgm:prSet/>
      <dgm:spPr/>
    </dgm:pt>
    <dgm:pt modelId="{FAF27436-E6EF-49CC-9575-6B29E2A9F327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Jeder Spieler will seinen </a:t>
          </a:r>
          <a:r>
            <a:rPr lang="de-DE" dirty="0" err="1" smtClean="0">
              <a:solidFill>
                <a:schemeClr val="tx1"/>
              </a:solidFill>
            </a:rPr>
            <a:t>Payoff</a:t>
          </a:r>
          <a:r>
            <a:rPr lang="de-DE" dirty="0" smtClean="0">
              <a:solidFill>
                <a:schemeClr val="tx1"/>
              </a:solidFill>
            </a:rPr>
            <a:t> maximieren.</a:t>
          </a:r>
          <a:endParaRPr lang="de-DE" dirty="0">
            <a:solidFill>
              <a:schemeClr val="tx1"/>
            </a:solidFill>
          </a:endParaRPr>
        </a:p>
      </dgm:t>
    </dgm:pt>
    <dgm:pt modelId="{9FE89198-0B20-41FE-8D8F-397D321A9F1F}" type="parTrans" cxnId="{8A3165F8-8C7A-424E-ACA1-B68E1317ED8B}">
      <dgm:prSet/>
      <dgm:spPr/>
    </dgm:pt>
    <dgm:pt modelId="{EA865274-C114-4B25-BE76-4AD85942EE18}" type="sibTrans" cxnId="{8A3165F8-8C7A-424E-ACA1-B68E1317ED8B}">
      <dgm:prSet/>
      <dgm:spPr/>
    </dgm:pt>
    <dgm:pt modelId="{86F089B0-4886-499B-9DF0-40C64FB6ED4C}" type="pres">
      <dgm:prSet presAssocID="{0EDAC0A7-1EE4-4FA7-98B0-EBCCF671690A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CA289F0-8A37-48C4-A4F9-D1775CEC470F}" type="pres">
      <dgm:prSet presAssocID="{5201283F-E04E-41BB-AE9B-E1905BD2C56C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EB255FB-3B94-4E82-AC52-DD34BF8C5BCD}" type="pres">
      <dgm:prSet presAssocID="{BF58FB2B-5488-4FDD-A93E-9C67C43814CD}" presName="spacer" presStyleCnt="0"/>
      <dgm:spPr/>
    </dgm:pt>
    <dgm:pt modelId="{DCFD7E64-84B7-4A07-9550-237B91491834}" type="pres">
      <dgm:prSet presAssocID="{0F4D7A20-519A-475F-8B05-8078BCA9B90D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8C80468-206E-40DC-8302-7CA938B56C99}" type="pres">
      <dgm:prSet presAssocID="{798A84C8-71AD-4D10-BF25-56100BEFB3B7}" presName="spacer" presStyleCnt="0"/>
      <dgm:spPr/>
    </dgm:pt>
    <dgm:pt modelId="{EDCCC7CD-8773-4463-ADB9-654B96E72EC5}" type="pres">
      <dgm:prSet presAssocID="{FAF27436-E6EF-49CC-9575-6B29E2A9F327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70DA4AB-CA15-4A8A-A833-3ACADC0DF264}" type="pres">
      <dgm:prSet presAssocID="{EA865274-C114-4B25-BE76-4AD85942EE18}" presName="spacer" presStyleCnt="0"/>
      <dgm:spPr/>
    </dgm:pt>
    <dgm:pt modelId="{B80700E6-A626-4800-AC3F-B3420D9358F3}" type="pres">
      <dgm:prSet presAssocID="{2266A759-A0C7-45D1-9A3F-88A804C0535D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80B9713-A13F-43EC-AFBC-F7BFA8F2D3BA}" type="pres">
      <dgm:prSet presAssocID="{E19C8876-F4A3-409A-8DA1-4778736BAB22}" presName="spacer" presStyleCnt="0"/>
      <dgm:spPr/>
    </dgm:pt>
    <dgm:pt modelId="{D5E306B8-EA47-4703-8923-BB3B1A14DE64}" type="pres">
      <dgm:prSet presAssocID="{A4FE86E3-D9DE-4CE0-9BCB-E57CC810BC19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224E825-C1B6-4142-9CCD-C1D6510323F7}" type="presOf" srcId="{0EDAC0A7-1EE4-4FA7-98B0-EBCCF671690A}" destId="{86F089B0-4886-499B-9DF0-40C64FB6ED4C}" srcOrd="0" destOrd="0" presId="urn:microsoft.com/office/officeart/2005/8/layout/vList2"/>
    <dgm:cxn modelId="{4AD0704F-0806-4643-BB15-A560ACD100BA}" type="presOf" srcId="{2266A759-A0C7-45D1-9A3F-88A804C0535D}" destId="{B80700E6-A626-4800-AC3F-B3420D9358F3}" srcOrd="0" destOrd="0" presId="urn:microsoft.com/office/officeart/2005/8/layout/vList2"/>
    <dgm:cxn modelId="{7F81465B-C3A9-4675-97BA-E9640379B130}" type="presOf" srcId="{0F4D7A20-519A-475F-8B05-8078BCA9B90D}" destId="{DCFD7E64-84B7-4A07-9550-237B91491834}" srcOrd="0" destOrd="0" presId="urn:microsoft.com/office/officeart/2005/8/layout/vList2"/>
    <dgm:cxn modelId="{C573420D-B1CD-4030-9D09-2C635A31B8A7}" type="presOf" srcId="{A4FE86E3-D9DE-4CE0-9BCB-E57CC810BC19}" destId="{D5E306B8-EA47-4703-8923-BB3B1A14DE64}" srcOrd="0" destOrd="0" presId="urn:microsoft.com/office/officeart/2005/8/layout/vList2"/>
    <dgm:cxn modelId="{581E9B33-12FB-4EDA-9297-9E37704FDE09}" srcId="{0EDAC0A7-1EE4-4FA7-98B0-EBCCF671690A}" destId="{2266A759-A0C7-45D1-9A3F-88A804C0535D}" srcOrd="3" destOrd="0" parTransId="{88D46659-7018-4CCF-B964-133F067B4FB2}" sibTransId="{E19C8876-F4A3-409A-8DA1-4778736BAB22}"/>
    <dgm:cxn modelId="{A9DE4899-272D-4471-895A-3570C08A31F0}" srcId="{0EDAC0A7-1EE4-4FA7-98B0-EBCCF671690A}" destId="{0F4D7A20-519A-475F-8B05-8078BCA9B90D}" srcOrd="1" destOrd="0" parTransId="{DEB3C42E-3D69-4EB6-9527-DE0F0AF6F922}" sibTransId="{798A84C8-71AD-4D10-BF25-56100BEFB3B7}"/>
    <dgm:cxn modelId="{9C14602D-D40E-4476-8767-671AF9C6D466}" type="presOf" srcId="{5201283F-E04E-41BB-AE9B-E1905BD2C56C}" destId="{2CA289F0-8A37-48C4-A4F9-D1775CEC470F}" srcOrd="0" destOrd="0" presId="urn:microsoft.com/office/officeart/2005/8/layout/vList2"/>
    <dgm:cxn modelId="{47C699BB-0F33-4061-8739-83CFA27D5AE5}" srcId="{0EDAC0A7-1EE4-4FA7-98B0-EBCCF671690A}" destId="{A4FE86E3-D9DE-4CE0-9BCB-E57CC810BC19}" srcOrd="4" destOrd="0" parTransId="{BC6AAF73-8861-4233-A4C4-F99F357B5381}" sibTransId="{BD5D2A25-8221-4E44-8770-D8C0E181FFAF}"/>
    <dgm:cxn modelId="{9353978D-3795-487A-AEBF-FDC4516DE1EF}" type="presOf" srcId="{FAF27436-E6EF-49CC-9575-6B29E2A9F327}" destId="{EDCCC7CD-8773-4463-ADB9-654B96E72EC5}" srcOrd="0" destOrd="0" presId="urn:microsoft.com/office/officeart/2005/8/layout/vList2"/>
    <dgm:cxn modelId="{54315B53-D3C5-430C-9F98-84366134E343}" srcId="{0EDAC0A7-1EE4-4FA7-98B0-EBCCF671690A}" destId="{5201283F-E04E-41BB-AE9B-E1905BD2C56C}" srcOrd="0" destOrd="0" parTransId="{03334D16-B63B-45FF-9F67-12D1CEDB0A83}" sibTransId="{BF58FB2B-5488-4FDD-A93E-9C67C43814CD}"/>
    <dgm:cxn modelId="{8A3165F8-8C7A-424E-ACA1-B68E1317ED8B}" srcId="{0EDAC0A7-1EE4-4FA7-98B0-EBCCF671690A}" destId="{FAF27436-E6EF-49CC-9575-6B29E2A9F327}" srcOrd="2" destOrd="0" parTransId="{9FE89198-0B20-41FE-8D8F-397D321A9F1F}" sibTransId="{EA865274-C114-4B25-BE76-4AD85942EE18}"/>
    <dgm:cxn modelId="{1C29673F-2CC9-4F8B-A2D2-009484E22FB9}" type="presParOf" srcId="{86F089B0-4886-499B-9DF0-40C64FB6ED4C}" destId="{2CA289F0-8A37-48C4-A4F9-D1775CEC470F}" srcOrd="0" destOrd="0" presId="urn:microsoft.com/office/officeart/2005/8/layout/vList2"/>
    <dgm:cxn modelId="{EF956A98-96FB-4650-9365-D477AC8B0E2A}" type="presParOf" srcId="{86F089B0-4886-499B-9DF0-40C64FB6ED4C}" destId="{1EB255FB-3B94-4E82-AC52-DD34BF8C5BCD}" srcOrd="1" destOrd="0" presId="urn:microsoft.com/office/officeart/2005/8/layout/vList2"/>
    <dgm:cxn modelId="{11886D4E-F9EA-4D17-9477-74439574BC63}" type="presParOf" srcId="{86F089B0-4886-499B-9DF0-40C64FB6ED4C}" destId="{DCFD7E64-84B7-4A07-9550-237B91491834}" srcOrd="2" destOrd="0" presId="urn:microsoft.com/office/officeart/2005/8/layout/vList2"/>
    <dgm:cxn modelId="{A500F158-DDE3-461E-9FFB-7873F4ECDF59}" type="presParOf" srcId="{86F089B0-4886-499B-9DF0-40C64FB6ED4C}" destId="{A8C80468-206E-40DC-8302-7CA938B56C99}" srcOrd="3" destOrd="0" presId="urn:microsoft.com/office/officeart/2005/8/layout/vList2"/>
    <dgm:cxn modelId="{428F0E3C-1F33-42B3-B966-EDA683EE02C9}" type="presParOf" srcId="{86F089B0-4886-499B-9DF0-40C64FB6ED4C}" destId="{EDCCC7CD-8773-4463-ADB9-654B96E72EC5}" srcOrd="4" destOrd="0" presId="urn:microsoft.com/office/officeart/2005/8/layout/vList2"/>
    <dgm:cxn modelId="{119BF81E-FD2C-477C-91E8-A7047E5BFC6D}" type="presParOf" srcId="{86F089B0-4886-499B-9DF0-40C64FB6ED4C}" destId="{D70DA4AB-CA15-4A8A-A833-3ACADC0DF264}" srcOrd="5" destOrd="0" presId="urn:microsoft.com/office/officeart/2005/8/layout/vList2"/>
    <dgm:cxn modelId="{8E4AA44D-DC92-4975-B2EE-FF25EF529644}" type="presParOf" srcId="{86F089B0-4886-499B-9DF0-40C64FB6ED4C}" destId="{B80700E6-A626-4800-AC3F-B3420D9358F3}" srcOrd="6" destOrd="0" presId="urn:microsoft.com/office/officeart/2005/8/layout/vList2"/>
    <dgm:cxn modelId="{9D96893B-09CC-49A4-BD11-52F506904E39}" type="presParOf" srcId="{86F089B0-4886-499B-9DF0-40C64FB6ED4C}" destId="{980B9713-A13F-43EC-AFBC-F7BFA8F2D3BA}" srcOrd="7" destOrd="0" presId="urn:microsoft.com/office/officeart/2005/8/layout/vList2"/>
    <dgm:cxn modelId="{C080B568-E820-4E32-BBB3-5F9EDAB7C3A3}" type="presParOf" srcId="{86F089B0-4886-499B-9DF0-40C64FB6ED4C}" destId="{D5E306B8-EA47-4703-8923-BB3B1A14DE64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F9AF80DC-075F-4CC5-AEDD-FC524BD84697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1811B78D-7AD8-47A8-95D5-3598DC8A5DA5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Nur die Werte der </a:t>
          </a:r>
          <a:r>
            <a:rPr lang="de-DE" dirty="0" err="1" smtClean="0">
              <a:solidFill>
                <a:schemeClr val="tx1"/>
              </a:solidFill>
            </a:rPr>
            <a:t>Payoffs</a:t>
          </a:r>
          <a:r>
            <a:rPr lang="de-DE" dirty="0" smtClean="0">
              <a:solidFill>
                <a:schemeClr val="tx1"/>
              </a:solidFill>
            </a:rPr>
            <a:t> allein zu betrachten reicht nicht aus.</a:t>
          </a:r>
          <a:endParaRPr lang="de-DE" dirty="0">
            <a:solidFill>
              <a:schemeClr val="tx1"/>
            </a:solidFill>
          </a:endParaRPr>
        </a:p>
      </dgm:t>
    </dgm:pt>
    <dgm:pt modelId="{E7DFC6EE-0EAE-48FD-B1F1-77226DC40D37}" type="parTrans" cxnId="{7AF11713-7EE3-4FFF-BF76-681CC92E72AC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795BA32-AD63-429C-BCBD-1385D68ACEEE}" type="sibTrans" cxnId="{7AF11713-7EE3-4FFF-BF76-681CC92E72AC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09A8B2F-68C1-46C8-9939-80CC0655F65D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Anzahl der </a:t>
          </a:r>
          <a:r>
            <a:rPr lang="de-DE" dirty="0" smtClean="0">
              <a:solidFill>
                <a:schemeClr val="tx1"/>
              </a:solidFill>
            </a:rPr>
            <a:t>Nachbarn, </a:t>
          </a:r>
          <a:r>
            <a:rPr lang="de-DE" dirty="0" smtClean="0">
              <a:solidFill>
                <a:schemeClr val="tx1"/>
              </a:solidFill>
            </a:rPr>
            <a:t>welche ein bestimmtes Verhalten bereits adaptiert </a:t>
          </a:r>
          <a:r>
            <a:rPr lang="de-DE" dirty="0" smtClean="0">
              <a:solidFill>
                <a:schemeClr val="tx1"/>
              </a:solidFill>
            </a:rPr>
            <a:t>haben, </a:t>
          </a:r>
          <a:r>
            <a:rPr lang="de-DE" dirty="0" smtClean="0">
              <a:solidFill>
                <a:schemeClr val="tx1"/>
              </a:solidFill>
            </a:rPr>
            <a:t>ist ebenfalls </a:t>
          </a:r>
          <a:r>
            <a:rPr lang="de-DE" dirty="0" smtClean="0">
              <a:solidFill>
                <a:schemeClr val="tx1"/>
              </a:solidFill>
            </a:rPr>
            <a:t>von Bedeutung.</a:t>
          </a:r>
          <a:endParaRPr lang="de-DE" dirty="0">
            <a:solidFill>
              <a:schemeClr val="tx1"/>
            </a:solidFill>
          </a:endParaRPr>
        </a:p>
      </dgm:t>
    </dgm:pt>
    <dgm:pt modelId="{1EDBB759-34AD-4AE2-B226-B94FDA604CDF}" type="parTrans" cxnId="{889A03E3-B100-4E53-9AF8-2F5083A7E78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27D2D4B-4E21-451C-879F-217F8A4B182E}" type="sibTrans" cxnId="{889A03E3-B100-4E53-9AF8-2F5083A7E78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13788C2-2841-40AD-89D4-2DE0315BA543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Muss in der Berechnung des finalen Payoffs berücksichtigt werden.</a:t>
          </a:r>
          <a:endParaRPr lang="de-DE">
            <a:solidFill>
              <a:schemeClr val="tx1"/>
            </a:solidFill>
          </a:endParaRPr>
        </a:p>
      </dgm:t>
    </dgm:pt>
    <dgm:pt modelId="{86440D7D-9A5D-453E-BCE5-44C04688331A}" type="parTrans" cxnId="{9CC32C30-6FA8-402C-92A0-837AB7968DF9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56D13E0-8267-42E2-A369-96CD895C0392}" type="sibTrans" cxnId="{9CC32C30-6FA8-402C-92A0-837AB7968DF9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56E0ED5-1A68-4172-8A31-32BDF2A4BF7F}" type="pres">
      <dgm:prSet presAssocID="{F9AF80DC-075F-4CC5-AEDD-FC524BD8469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83B9B480-4AD2-4BBC-98F1-1B9A21AAEC7C}" type="pres">
      <dgm:prSet presAssocID="{1811B78D-7AD8-47A8-95D5-3598DC8A5DA5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9219BE0-749A-4DD5-806D-FABBF0BEA429}" type="pres">
      <dgm:prSet presAssocID="{4795BA32-AD63-429C-BCBD-1385D68ACEEE}" presName="spacer" presStyleCnt="0"/>
      <dgm:spPr/>
    </dgm:pt>
    <dgm:pt modelId="{3E06FDD8-0997-43FE-838F-DB5591461E66}" type="pres">
      <dgm:prSet presAssocID="{A09A8B2F-68C1-46C8-9939-80CC0655F65D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6C22B3B-16FC-43ED-A638-CA0957FB640F}" type="pres">
      <dgm:prSet presAssocID="{727D2D4B-4E21-451C-879F-217F8A4B182E}" presName="spacer" presStyleCnt="0"/>
      <dgm:spPr/>
    </dgm:pt>
    <dgm:pt modelId="{8F905DE7-53B3-4E36-96F4-2B684CAD61B8}" type="pres">
      <dgm:prSet presAssocID="{C13788C2-2841-40AD-89D4-2DE0315BA543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373E2AE-ACF4-44C3-92C8-D2751946831E}" type="presOf" srcId="{A09A8B2F-68C1-46C8-9939-80CC0655F65D}" destId="{3E06FDD8-0997-43FE-838F-DB5591461E66}" srcOrd="0" destOrd="0" presId="urn:microsoft.com/office/officeart/2005/8/layout/vList2"/>
    <dgm:cxn modelId="{7C19F47E-BB5C-4732-AF75-475A53FBBD39}" type="presOf" srcId="{F9AF80DC-075F-4CC5-AEDD-FC524BD84697}" destId="{456E0ED5-1A68-4172-8A31-32BDF2A4BF7F}" srcOrd="0" destOrd="0" presId="urn:microsoft.com/office/officeart/2005/8/layout/vList2"/>
    <dgm:cxn modelId="{7AF11713-7EE3-4FFF-BF76-681CC92E72AC}" srcId="{F9AF80DC-075F-4CC5-AEDD-FC524BD84697}" destId="{1811B78D-7AD8-47A8-95D5-3598DC8A5DA5}" srcOrd="0" destOrd="0" parTransId="{E7DFC6EE-0EAE-48FD-B1F1-77226DC40D37}" sibTransId="{4795BA32-AD63-429C-BCBD-1385D68ACEEE}"/>
    <dgm:cxn modelId="{99BCDA88-C89C-460D-AD0A-AECCAC7A1931}" type="presOf" srcId="{1811B78D-7AD8-47A8-95D5-3598DC8A5DA5}" destId="{83B9B480-4AD2-4BBC-98F1-1B9A21AAEC7C}" srcOrd="0" destOrd="0" presId="urn:microsoft.com/office/officeart/2005/8/layout/vList2"/>
    <dgm:cxn modelId="{2B676A83-7AD5-46CC-95EE-43731EA202CB}" type="presOf" srcId="{C13788C2-2841-40AD-89D4-2DE0315BA543}" destId="{8F905DE7-53B3-4E36-96F4-2B684CAD61B8}" srcOrd="0" destOrd="0" presId="urn:microsoft.com/office/officeart/2005/8/layout/vList2"/>
    <dgm:cxn modelId="{9CC32C30-6FA8-402C-92A0-837AB7968DF9}" srcId="{F9AF80DC-075F-4CC5-AEDD-FC524BD84697}" destId="{C13788C2-2841-40AD-89D4-2DE0315BA543}" srcOrd="2" destOrd="0" parTransId="{86440D7D-9A5D-453E-BCE5-44C04688331A}" sibTransId="{456D13E0-8267-42E2-A369-96CD895C0392}"/>
    <dgm:cxn modelId="{889A03E3-B100-4E53-9AF8-2F5083A7E785}" srcId="{F9AF80DC-075F-4CC5-AEDD-FC524BD84697}" destId="{A09A8B2F-68C1-46C8-9939-80CC0655F65D}" srcOrd="1" destOrd="0" parTransId="{1EDBB759-34AD-4AE2-B226-B94FDA604CDF}" sibTransId="{727D2D4B-4E21-451C-879F-217F8A4B182E}"/>
    <dgm:cxn modelId="{38B8257D-9E92-42D0-8011-947B0BA7E07D}" type="presParOf" srcId="{456E0ED5-1A68-4172-8A31-32BDF2A4BF7F}" destId="{83B9B480-4AD2-4BBC-98F1-1B9A21AAEC7C}" srcOrd="0" destOrd="0" presId="urn:microsoft.com/office/officeart/2005/8/layout/vList2"/>
    <dgm:cxn modelId="{9F4504D8-EFFA-4E7D-B26B-7E2213018DC5}" type="presParOf" srcId="{456E0ED5-1A68-4172-8A31-32BDF2A4BF7F}" destId="{B9219BE0-749A-4DD5-806D-FABBF0BEA429}" srcOrd="1" destOrd="0" presId="urn:microsoft.com/office/officeart/2005/8/layout/vList2"/>
    <dgm:cxn modelId="{72CA06AA-B5D0-4E01-8FC5-6EFCC2075C32}" type="presParOf" srcId="{456E0ED5-1A68-4172-8A31-32BDF2A4BF7F}" destId="{3E06FDD8-0997-43FE-838F-DB5591461E66}" srcOrd="2" destOrd="0" presId="urn:microsoft.com/office/officeart/2005/8/layout/vList2"/>
    <dgm:cxn modelId="{E8E8405D-95C2-42F1-9213-ABC3D09C5415}" type="presParOf" srcId="{456E0ED5-1A68-4172-8A31-32BDF2A4BF7F}" destId="{66C22B3B-16FC-43ED-A638-CA0957FB640F}" srcOrd="3" destOrd="0" presId="urn:microsoft.com/office/officeart/2005/8/layout/vList2"/>
    <dgm:cxn modelId="{AAE293A0-4569-4EAA-873A-B0C89A3AA077}" type="presParOf" srcId="{456E0ED5-1A68-4172-8A31-32BDF2A4BF7F}" destId="{8F905DE7-53B3-4E36-96F4-2B684CAD61B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F9AF80DC-075F-4CC5-AEDD-FC524BD84697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mc:AlternateContent xmlns:mc="http://schemas.openxmlformats.org/markup-compatibility/2006">
      <mc:Choice xmlns:a14="http://schemas.microsoft.com/office/drawing/2010/main" Requires="a14">
        <dgm:pt modelId="{545FDDD4-3ACC-473E-8FB8-A2805E547074}">
          <dgm:prSet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Angenommen </a:t>
              </a:r>
              <a14:m>
                <m:oMath xmlns:m="http://schemas.openxmlformats.org/officeDocument/2006/math">
                  <m:r>
                    <a:rPr lang="de-DE" b="0" i="1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𝑝</m:t>
                  </m:r>
                  <m:r>
                    <a:rPr lang="de-DE" b="0" i="1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% 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der Nachbarn </a:t>
              </a:r>
              <a14:m>
                <m:oMath xmlns:m="http://schemas.openxmlformats.org/officeDocument/2006/math">
                  <m:d>
                    <m:dPr>
                      <m:ctrlPr>
                        <a:rPr lang="de-DE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de-DE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𝑑</m:t>
                      </m:r>
                    </m:e>
                  </m:d>
                  <m:r>
                    <a:rPr lang="de-DE" b="0" i="1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 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eines </a:t>
              </a:r>
              <a:r>
                <a:rPr lang="de-DE" dirty="0" smtClean="0">
                  <a:solidFill>
                    <a:schemeClr val="tx1"/>
                  </a:solidFill>
                </a:rPr>
                <a:t>Knotens verwenden Verhalten </a:t>
              </a:r>
              <a14:m>
                <m:oMath xmlns:m="http://schemas.openxmlformats.org/officeDocument/2006/math">
                  <m:r>
                    <a:rPr lang="de-DE" b="0" i="1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𝐴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>
        <dgm:pt modelId="{545FDDD4-3ACC-473E-8FB8-A2805E547074}">
          <dgm:prSet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Angenommen </a:t>
              </a:r>
              <a:r>
                <a:rPr lang="de-DE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𝑝% </a:t>
              </a:r>
              <a:r>
                <a:rPr lang="de-DE" dirty="0" smtClean="0">
                  <a:solidFill>
                    <a:schemeClr val="tx1"/>
                  </a:solidFill>
                </a:rPr>
                <a:t>der Nachbarn </a:t>
              </a:r>
              <a:r>
                <a:rPr lang="de-DE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(𝑑)  </a:t>
              </a:r>
              <a:r>
                <a:rPr lang="de-DE" dirty="0" smtClean="0">
                  <a:solidFill>
                    <a:schemeClr val="tx1"/>
                  </a:solidFill>
                </a:rPr>
                <a:t>eines </a:t>
              </a:r>
              <a:r>
                <a:rPr lang="de-DE" dirty="0" smtClean="0">
                  <a:solidFill>
                    <a:schemeClr val="tx1"/>
                  </a:solidFill>
                </a:rPr>
                <a:t>Knotens verwenden Verhalten </a:t>
              </a:r>
              <a:r>
                <a:rPr lang="de-DE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𝐴</a:t>
              </a:r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2AB8BAAC-F42A-46C3-91C8-54F0BE7EA76F}" type="parTrans" cxnId="{1E3B4B91-F297-429F-B156-7F727BC8077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DAF492B-59A0-4804-9B26-B7893B99226F}" type="sibTrans" cxnId="{1E3B4B91-F297-429F-B156-7F727BC8077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mc:AlternateContent xmlns:mc="http://schemas.openxmlformats.org/markup-compatibility/2006" xmlns:a14="http://schemas.microsoft.com/office/drawing/2010/main">
      <mc:Choice Requires="a14">
        <dgm:pt modelId="{EDA33418-822F-4887-BF0B-18D8D93F8717}">
          <dgm:prSet/>
          <dgm:spPr/>
          <dgm:t>
            <a:bodyPr/>
            <a:lstStyle/>
            <a:p>
              <a14:m>
                <m:oMath xmlns:m="http://schemas.openxmlformats.org/officeDocument/2006/math">
                  <m:d>
                    <m:dPr>
                      <m:ctrlPr>
                        <a:rPr lang="de-DE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de-DE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1−</m:t>
                      </m:r>
                      <m:r>
                        <a:rPr lang="de-DE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</m:e>
                  </m:d>
                  <m:r>
                    <a:rPr lang="de-DE" b="0" i="1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% 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verwenden Verhalten </a:t>
              </a:r>
              <a14:m>
                <m:oMath xmlns:m="http://schemas.openxmlformats.org/officeDocument/2006/math">
                  <m:r>
                    <a:rPr lang="de-DE" b="0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𝐵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EDA33418-822F-4887-BF0B-18D8D93F8717}">
          <dgm:prSet/>
          <dgm:spPr/>
          <dgm:t>
            <a:bodyPr/>
            <a:lstStyle/>
            <a:p>
              <a:r>
                <a:rPr lang="de-DE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(</a:t>
              </a:r>
              <a:r>
                <a:rPr lang="de-DE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1−𝑝)% </a:t>
              </a:r>
              <a:r>
                <a:rPr lang="de-DE" dirty="0" smtClean="0">
                  <a:solidFill>
                    <a:schemeClr val="tx1"/>
                  </a:solidFill>
                </a:rPr>
                <a:t>verwenden Verhalten </a:t>
              </a:r>
              <a:r>
                <a:rPr lang="de-DE" b="0" i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𝐵</a:t>
              </a:r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369B3F14-0E54-47A1-885E-1481A75084C8}" type="parTrans" cxnId="{1C127C48-5989-4B61-B117-E410F402DB5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3D2D380-4401-4E25-9302-029F3A233B5D}" type="sibTrans" cxnId="{1C127C48-5989-4B61-B117-E410F402DB5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mc:AlternateContent xmlns:mc="http://schemas.openxmlformats.org/markup-compatibility/2006" xmlns:a14="http://schemas.microsoft.com/office/drawing/2010/main">
      <mc:Choice Requires="a14">
        <dgm:pt modelId="{42E0DD27-BAC6-44EF-9118-DE2F8BFFC9BA}">
          <dgm:prSet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Bei Adaption von Verhalten </a:t>
              </a:r>
              <a14:m>
                <m:oMath xmlns:m="http://schemas.openxmlformats.org/officeDocument/2006/math">
                  <m:r>
                    <a:rPr lang="de-DE" b="0" i="1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𝐴</m:t>
                  </m:r>
                  <m:r>
                    <a:rPr lang="de-DE" b="0" i="1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 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erhält der Knoten einen </a:t>
              </a:r>
              <a:r>
                <a:rPr lang="de-DE" dirty="0" err="1" smtClean="0">
                  <a:solidFill>
                    <a:schemeClr val="tx1"/>
                  </a:solidFill>
                </a:rPr>
                <a:t>Payoff</a:t>
              </a:r>
              <a:r>
                <a:rPr lang="de-DE" dirty="0" smtClean="0">
                  <a:solidFill>
                    <a:schemeClr val="tx1"/>
                  </a:solidFill>
                </a:rPr>
                <a:t> von </a:t>
              </a:r>
              <a14:m>
                <m:oMath xmlns:m="http://schemas.openxmlformats.org/officeDocument/2006/math"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𝑝</m:t>
                  </m:r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∗</m:t>
                  </m:r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𝑑</m:t>
                  </m:r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∗</m:t>
                  </m:r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𝑎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42E0DD27-BAC6-44EF-9118-DE2F8BFFC9BA}">
          <dgm:prSet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Bei Adaption von Verhalten </a:t>
              </a:r>
              <a:r>
                <a:rPr lang="de-DE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𝐴 </a:t>
              </a:r>
              <a:r>
                <a:rPr lang="de-DE" dirty="0" smtClean="0">
                  <a:solidFill>
                    <a:schemeClr val="tx1"/>
                  </a:solidFill>
                </a:rPr>
                <a:t>erhält der Knoten einen </a:t>
              </a:r>
              <a:r>
                <a:rPr lang="de-DE" dirty="0" err="1" smtClean="0">
                  <a:solidFill>
                    <a:schemeClr val="tx1"/>
                  </a:solidFill>
                </a:rPr>
                <a:t>Payoff</a:t>
              </a:r>
              <a:r>
                <a:rPr lang="de-DE" dirty="0" smtClean="0">
                  <a:solidFill>
                    <a:schemeClr val="tx1"/>
                  </a:solidFill>
                </a:rPr>
                <a:t> von </a:t>
              </a:r>
              <a:r>
                <a:rPr lang="de-DE" i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𝑝∗𝑑∗𝑎</a:t>
              </a:r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1C13349B-9F59-4677-8F9F-E70B84698E94}" type="parTrans" cxnId="{47EA2025-F8C9-4F81-BA96-502D7B671E7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6A91F9A-0A6A-472C-8234-EBA9A08D4524}" type="sibTrans" cxnId="{47EA2025-F8C9-4F81-BA96-502D7B671E7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mc:AlternateContent xmlns:mc="http://schemas.openxmlformats.org/markup-compatibility/2006" xmlns:a14="http://schemas.microsoft.com/office/drawing/2010/main">
      <mc:Choice Requires="a14">
        <dgm:pt modelId="{E8434BCE-E369-4238-BE3D-04876829D2BB}">
          <dgm:prSet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Bei Verhalten B ist der </a:t>
              </a:r>
              <a:r>
                <a:rPr lang="de-DE" dirty="0" err="1" smtClean="0">
                  <a:solidFill>
                    <a:schemeClr val="tx1"/>
                  </a:solidFill>
                </a:rPr>
                <a:t>Payoff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14:m>
                <m:oMath xmlns:m="http://schemas.openxmlformats.org/officeDocument/2006/math"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(1−</m:t>
                  </m:r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𝑝</m:t>
                  </m:r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)∗</m:t>
                  </m:r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𝑑</m:t>
                  </m:r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∗</m:t>
                  </m:r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𝑏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E8434BCE-E369-4238-BE3D-04876829D2BB}">
          <dgm:prSet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Bei Verhalten B ist der </a:t>
              </a:r>
              <a:r>
                <a:rPr lang="de-DE" dirty="0" err="1" smtClean="0">
                  <a:solidFill>
                    <a:schemeClr val="tx1"/>
                  </a:solidFill>
                </a:rPr>
                <a:t>Payoff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i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(1−𝑝)∗𝑑∗𝑏</a:t>
              </a:r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EADED1E2-0A52-4C53-A848-35BBA9B607E1}" type="parTrans" cxnId="{A04E8886-00B2-4923-8633-DEC403A2146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500457D-4F3E-4447-8D25-4334637CA859}" type="sibTrans" cxnId="{A04E8886-00B2-4923-8633-DEC403A2146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56E0ED5-1A68-4172-8A31-32BDF2A4BF7F}" type="pres">
      <dgm:prSet presAssocID="{F9AF80DC-075F-4CC5-AEDD-FC524BD8469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8F995C8-7058-4633-B45D-BD6CB63B8ED8}" type="pres">
      <dgm:prSet presAssocID="{545FDDD4-3ACC-473E-8FB8-A2805E547074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C939F68-F4A8-4A6F-9562-CC618930D086}" type="pres">
      <dgm:prSet presAssocID="{7DAF492B-59A0-4804-9B26-B7893B99226F}" presName="spacer" presStyleCnt="0"/>
      <dgm:spPr/>
    </dgm:pt>
    <dgm:pt modelId="{971E699E-E33B-4CED-B262-61F1D4418624}" type="pres">
      <dgm:prSet presAssocID="{EDA33418-822F-4887-BF0B-18D8D93F8717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AB9F239-6258-47E7-94F3-4CE46BB949BA}" type="pres">
      <dgm:prSet presAssocID="{A3D2D380-4401-4E25-9302-029F3A233B5D}" presName="spacer" presStyleCnt="0"/>
      <dgm:spPr/>
    </dgm:pt>
    <dgm:pt modelId="{766F4E18-5888-41CF-9287-BD2FA0CB8656}" type="pres">
      <dgm:prSet presAssocID="{42E0DD27-BAC6-44EF-9118-DE2F8BFFC9BA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3E69E01-C7CC-4E78-8F78-7CE053707CD7}" type="pres">
      <dgm:prSet presAssocID="{A6A91F9A-0A6A-472C-8234-EBA9A08D4524}" presName="spacer" presStyleCnt="0"/>
      <dgm:spPr/>
    </dgm:pt>
    <dgm:pt modelId="{794BB06B-C018-4DF4-A04E-098753848F0D}" type="pres">
      <dgm:prSet presAssocID="{E8434BCE-E369-4238-BE3D-04876829D2BB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2D6497B-B9E4-4511-A92E-2054751B5035}" type="presOf" srcId="{EDA33418-822F-4887-BF0B-18D8D93F8717}" destId="{971E699E-E33B-4CED-B262-61F1D4418624}" srcOrd="0" destOrd="0" presId="urn:microsoft.com/office/officeart/2005/8/layout/vList2"/>
    <dgm:cxn modelId="{055CD163-78BB-4E7F-829E-E9AA89C4309B}" type="presOf" srcId="{545FDDD4-3ACC-473E-8FB8-A2805E547074}" destId="{48F995C8-7058-4633-B45D-BD6CB63B8ED8}" srcOrd="0" destOrd="0" presId="urn:microsoft.com/office/officeart/2005/8/layout/vList2"/>
    <dgm:cxn modelId="{79D0447F-4CEF-4C8E-BB7B-6AE3DB6D9772}" type="presOf" srcId="{F9AF80DC-075F-4CC5-AEDD-FC524BD84697}" destId="{456E0ED5-1A68-4172-8A31-32BDF2A4BF7F}" srcOrd="0" destOrd="0" presId="urn:microsoft.com/office/officeart/2005/8/layout/vList2"/>
    <dgm:cxn modelId="{47EA2025-F8C9-4F81-BA96-502D7B671E7F}" srcId="{F9AF80DC-075F-4CC5-AEDD-FC524BD84697}" destId="{42E0DD27-BAC6-44EF-9118-DE2F8BFFC9BA}" srcOrd="2" destOrd="0" parTransId="{1C13349B-9F59-4677-8F9F-E70B84698E94}" sibTransId="{A6A91F9A-0A6A-472C-8234-EBA9A08D4524}"/>
    <dgm:cxn modelId="{64AB66FD-0966-4DE4-B9A7-19F2FB64DB7E}" type="presOf" srcId="{E8434BCE-E369-4238-BE3D-04876829D2BB}" destId="{794BB06B-C018-4DF4-A04E-098753848F0D}" srcOrd="0" destOrd="0" presId="urn:microsoft.com/office/officeart/2005/8/layout/vList2"/>
    <dgm:cxn modelId="{8B089290-71B9-4038-8F1E-7F9B66A033AF}" type="presOf" srcId="{42E0DD27-BAC6-44EF-9118-DE2F8BFFC9BA}" destId="{766F4E18-5888-41CF-9287-BD2FA0CB8656}" srcOrd="0" destOrd="0" presId="urn:microsoft.com/office/officeart/2005/8/layout/vList2"/>
    <dgm:cxn modelId="{1E3B4B91-F297-429F-B156-7F727BC80778}" srcId="{F9AF80DC-075F-4CC5-AEDD-FC524BD84697}" destId="{545FDDD4-3ACC-473E-8FB8-A2805E547074}" srcOrd="0" destOrd="0" parTransId="{2AB8BAAC-F42A-46C3-91C8-54F0BE7EA76F}" sibTransId="{7DAF492B-59A0-4804-9B26-B7893B99226F}"/>
    <dgm:cxn modelId="{A04E8886-00B2-4923-8633-DEC403A21466}" srcId="{F9AF80DC-075F-4CC5-AEDD-FC524BD84697}" destId="{E8434BCE-E369-4238-BE3D-04876829D2BB}" srcOrd="3" destOrd="0" parTransId="{EADED1E2-0A52-4C53-A848-35BBA9B607E1}" sibTransId="{0500457D-4F3E-4447-8D25-4334637CA859}"/>
    <dgm:cxn modelId="{1C127C48-5989-4B61-B117-E410F402DB58}" srcId="{F9AF80DC-075F-4CC5-AEDD-FC524BD84697}" destId="{EDA33418-822F-4887-BF0B-18D8D93F8717}" srcOrd="1" destOrd="0" parTransId="{369B3F14-0E54-47A1-885E-1481A75084C8}" sibTransId="{A3D2D380-4401-4E25-9302-029F3A233B5D}"/>
    <dgm:cxn modelId="{0AA31675-CF11-4E26-89E3-4B72D04B8A79}" type="presParOf" srcId="{456E0ED5-1A68-4172-8A31-32BDF2A4BF7F}" destId="{48F995C8-7058-4633-B45D-BD6CB63B8ED8}" srcOrd="0" destOrd="0" presId="urn:microsoft.com/office/officeart/2005/8/layout/vList2"/>
    <dgm:cxn modelId="{4B6FCA59-307C-4B69-869B-61CBDE416B3D}" type="presParOf" srcId="{456E0ED5-1A68-4172-8A31-32BDF2A4BF7F}" destId="{FC939F68-F4A8-4A6F-9562-CC618930D086}" srcOrd="1" destOrd="0" presId="urn:microsoft.com/office/officeart/2005/8/layout/vList2"/>
    <dgm:cxn modelId="{28244D81-BFBE-4D36-9C89-3C1342F2AC50}" type="presParOf" srcId="{456E0ED5-1A68-4172-8A31-32BDF2A4BF7F}" destId="{971E699E-E33B-4CED-B262-61F1D4418624}" srcOrd="2" destOrd="0" presId="urn:microsoft.com/office/officeart/2005/8/layout/vList2"/>
    <dgm:cxn modelId="{0F0EF7CF-8203-482F-9611-1282A262DEF3}" type="presParOf" srcId="{456E0ED5-1A68-4172-8A31-32BDF2A4BF7F}" destId="{5AB9F239-6258-47E7-94F3-4CE46BB949BA}" srcOrd="3" destOrd="0" presId="urn:microsoft.com/office/officeart/2005/8/layout/vList2"/>
    <dgm:cxn modelId="{CA5D3BA7-7013-4653-AA58-5D55866B31F4}" type="presParOf" srcId="{456E0ED5-1A68-4172-8A31-32BDF2A4BF7F}" destId="{766F4E18-5888-41CF-9287-BD2FA0CB8656}" srcOrd="4" destOrd="0" presId="urn:microsoft.com/office/officeart/2005/8/layout/vList2"/>
    <dgm:cxn modelId="{8D9932B0-EC05-4BCF-BC01-17E75B49C9C9}" type="presParOf" srcId="{456E0ED5-1A68-4172-8A31-32BDF2A4BF7F}" destId="{53E69E01-C7CC-4E78-8F78-7CE053707CD7}" srcOrd="5" destOrd="0" presId="urn:microsoft.com/office/officeart/2005/8/layout/vList2"/>
    <dgm:cxn modelId="{053EE8BC-355A-46A5-BDFD-366F0FC9B82D}" type="presParOf" srcId="{456E0ED5-1A68-4172-8A31-32BDF2A4BF7F}" destId="{794BB06B-C018-4DF4-A04E-098753848F0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F9AF80DC-075F-4CC5-AEDD-FC524BD84697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545FDDD4-3ACC-473E-8FB8-A2805E547074}">
      <dgm:prSet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2AB8BAAC-F42A-46C3-91C8-54F0BE7EA76F}" type="parTrans" cxnId="{1E3B4B91-F297-429F-B156-7F727BC8077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DAF492B-59A0-4804-9B26-B7893B99226F}" type="sibTrans" cxnId="{1E3B4B91-F297-429F-B156-7F727BC8077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EDA33418-822F-4887-BF0B-18D8D93F8717}">
      <dgm:prSet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369B3F14-0E54-47A1-885E-1481A75084C8}" type="parTrans" cxnId="{1C127C48-5989-4B61-B117-E410F402DB5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3D2D380-4401-4E25-9302-029F3A233B5D}" type="sibTrans" cxnId="{1C127C48-5989-4B61-B117-E410F402DB5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2E0DD27-BAC6-44EF-9118-DE2F8BFFC9BA}">
      <dgm:prSet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1C13349B-9F59-4677-8F9F-E70B84698E94}" type="parTrans" cxnId="{47EA2025-F8C9-4F81-BA96-502D7B671E7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6A91F9A-0A6A-472C-8234-EBA9A08D4524}" type="sibTrans" cxnId="{47EA2025-F8C9-4F81-BA96-502D7B671E7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E8434BCE-E369-4238-BE3D-04876829D2BB}">
      <dgm:prSet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EADED1E2-0A52-4C53-A848-35BBA9B607E1}" type="parTrans" cxnId="{A04E8886-00B2-4923-8633-DEC403A2146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500457D-4F3E-4447-8D25-4334637CA859}" type="sibTrans" cxnId="{A04E8886-00B2-4923-8633-DEC403A2146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56E0ED5-1A68-4172-8A31-32BDF2A4BF7F}" type="pres">
      <dgm:prSet presAssocID="{F9AF80DC-075F-4CC5-AEDD-FC524BD8469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8F995C8-7058-4633-B45D-BD6CB63B8ED8}" type="pres">
      <dgm:prSet presAssocID="{545FDDD4-3ACC-473E-8FB8-A2805E547074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C939F68-F4A8-4A6F-9562-CC618930D086}" type="pres">
      <dgm:prSet presAssocID="{7DAF492B-59A0-4804-9B26-B7893B99226F}" presName="spacer" presStyleCnt="0"/>
      <dgm:spPr/>
    </dgm:pt>
    <dgm:pt modelId="{971E699E-E33B-4CED-B262-61F1D4418624}" type="pres">
      <dgm:prSet presAssocID="{EDA33418-822F-4887-BF0B-18D8D93F8717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AB9F239-6258-47E7-94F3-4CE46BB949BA}" type="pres">
      <dgm:prSet presAssocID="{A3D2D380-4401-4E25-9302-029F3A233B5D}" presName="spacer" presStyleCnt="0"/>
      <dgm:spPr/>
    </dgm:pt>
    <dgm:pt modelId="{766F4E18-5888-41CF-9287-BD2FA0CB8656}" type="pres">
      <dgm:prSet presAssocID="{42E0DD27-BAC6-44EF-9118-DE2F8BFFC9BA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3E69E01-C7CC-4E78-8F78-7CE053707CD7}" type="pres">
      <dgm:prSet presAssocID="{A6A91F9A-0A6A-472C-8234-EBA9A08D4524}" presName="spacer" presStyleCnt="0"/>
      <dgm:spPr/>
    </dgm:pt>
    <dgm:pt modelId="{794BB06B-C018-4DF4-A04E-098753848F0D}" type="pres">
      <dgm:prSet presAssocID="{E8434BCE-E369-4238-BE3D-04876829D2BB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2D6497B-B9E4-4511-A92E-2054751B5035}" type="presOf" srcId="{EDA33418-822F-4887-BF0B-18D8D93F8717}" destId="{971E699E-E33B-4CED-B262-61F1D4418624}" srcOrd="0" destOrd="0" presId="urn:microsoft.com/office/officeart/2005/8/layout/vList2"/>
    <dgm:cxn modelId="{055CD163-78BB-4E7F-829E-E9AA89C4309B}" type="presOf" srcId="{545FDDD4-3ACC-473E-8FB8-A2805E547074}" destId="{48F995C8-7058-4633-B45D-BD6CB63B8ED8}" srcOrd="0" destOrd="0" presId="urn:microsoft.com/office/officeart/2005/8/layout/vList2"/>
    <dgm:cxn modelId="{79D0447F-4CEF-4C8E-BB7B-6AE3DB6D9772}" type="presOf" srcId="{F9AF80DC-075F-4CC5-AEDD-FC524BD84697}" destId="{456E0ED5-1A68-4172-8A31-32BDF2A4BF7F}" srcOrd="0" destOrd="0" presId="urn:microsoft.com/office/officeart/2005/8/layout/vList2"/>
    <dgm:cxn modelId="{47EA2025-F8C9-4F81-BA96-502D7B671E7F}" srcId="{F9AF80DC-075F-4CC5-AEDD-FC524BD84697}" destId="{42E0DD27-BAC6-44EF-9118-DE2F8BFFC9BA}" srcOrd="2" destOrd="0" parTransId="{1C13349B-9F59-4677-8F9F-E70B84698E94}" sibTransId="{A6A91F9A-0A6A-472C-8234-EBA9A08D4524}"/>
    <dgm:cxn modelId="{64AB66FD-0966-4DE4-B9A7-19F2FB64DB7E}" type="presOf" srcId="{E8434BCE-E369-4238-BE3D-04876829D2BB}" destId="{794BB06B-C018-4DF4-A04E-098753848F0D}" srcOrd="0" destOrd="0" presId="urn:microsoft.com/office/officeart/2005/8/layout/vList2"/>
    <dgm:cxn modelId="{8B089290-71B9-4038-8F1E-7F9B66A033AF}" type="presOf" srcId="{42E0DD27-BAC6-44EF-9118-DE2F8BFFC9BA}" destId="{766F4E18-5888-41CF-9287-BD2FA0CB8656}" srcOrd="0" destOrd="0" presId="urn:microsoft.com/office/officeart/2005/8/layout/vList2"/>
    <dgm:cxn modelId="{1E3B4B91-F297-429F-B156-7F727BC80778}" srcId="{F9AF80DC-075F-4CC5-AEDD-FC524BD84697}" destId="{545FDDD4-3ACC-473E-8FB8-A2805E547074}" srcOrd="0" destOrd="0" parTransId="{2AB8BAAC-F42A-46C3-91C8-54F0BE7EA76F}" sibTransId="{7DAF492B-59A0-4804-9B26-B7893B99226F}"/>
    <dgm:cxn modelId="{A04E8886-00B2-4923-8633-DEC403A21466}" srcId="{F9AF80DC-075F-4CC5-AEDD-FC524BD84697}" destId="{E8434BCE-E369-4238-BE3D-04876829D2BB}" srcOrd="3" destOrd="0" parTransId="{EADED1E2-0A52-4C53-A848-35BBA9B607E1}" sibTransId="{0500457D-4F3E-4447-8D25-4334637CA859}"/>
    <dgm:cxn modelId="{1C127C48-5989-4B61-B117-E410F402DB58}" srcId="{F9AF80DC-075F-4CC5-AEDD-FC524BD84697}" destId="{EDA33418-822F-4887-BF0B-18D8D93F8717}" srcOrd="1" destOrd="0" parTransId="{369B3F14-0E54-47A1-885E-1481A75084C8}" sibTransId="{A3D2D380-4401-4E25-9302-029F3A233B5D}"/>
    <dgm:cxn modelId="{0AA31675-CF11-4E26-89E3-4B72D04B8A79}" type="presParOf" srcId="{456E0ED5-1A68-4172-8A31-32BDF2A4BF7F}" destId="{48F995C8-7058-4633-B45D-BD6CB63B8ED8}" srcOrd="0" destOrd="0" presId="urn:microsoft.com/office/officeart/2005/8/layout/vList2"/>
    <dgm:cxn modelId="{4B6FCA59-307C-4B69-869B-61CBDE416B3D}" type="presParOf" srcId="{456E0ED5-1A68-4172-8A31-32BDF2A4BF7F}" destId="{FC939F68-F4A8-4A6F-9562-CC618930D086}" srcOrd="1" destOrd="0" presId="urn:microsoft.com/office/officeart/2005/8/layout/vList2"/>
    <dgm:cxn modelId="{28244D81-BFBE-4D36-9C89-3C1342F2AC50}" type="presParOf" srcId="{456E0ED5-1A68-4172-8A31-32BDF2A4BF7F}" destId="{971E699E-E33B-4CED-B262-61F1D4418624}" srcOrd="2" destOrd="0" presId="urn:microsoft.com/office/officeart/2005/8/layout/vList2"/>
    <dgm:cxn modelId="{0F0EF7CF-8203-482F-9611-1282A262DEF3}" type="presParOf" srcId="{456E0ED5-1A68-4172-8A31-32BDF2A4BF7F}" destId="{5AB9F239-6258-47E7-94F3-4CE46BB949BA}" srcOrd="3" destOrd="0" presId="urn:microsoft.com/office/officeart/2005/8/layout/vList2"/>
    <dgm:cxn modelId="{CA5D3BA7-7013-4653-AA58-5D55866B31F4}" type="presParOf" srcId="{456E0ED5-1A68-4172-8A31-32BDF2A4BF7F}" destId="{766F4E18-5888-41CF-9287-BD2FA0CB8656}" srcOrd="4" destOrd="0" presId="urn:microsoft.com/office/officeart/2005/8/layout/vList2"/>
    <dgm:cxn modelId="{8D9932B0-EC05-4BCF-BC01-17E75B49C9C9}" type="presParOf" srcId="{456E0ED5-1A68-4172-8A31-32BDF2A4BF7F}" destId="{53E69E01-C7CC-4E78-8F78-7CE053707CD7}" srcOrd="5" destOrd="0" presId="urn:microsoft.com/office/officeart/2005/8/layout/vList2"/>
    <dgm:cxn modelId="{053EE8BC-355A-46A5-BDFD-366F0FC9B82D}" type="presParOf" srcId="{456E0ED5-1A68-4172-8A31-32BDF2A4BF7F}" destId="{794BB06B-C018-4DF4-A04E-098753848F0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F9AF80DC-075F-4CC5-AEDD-FC524BD84697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6A30708A-8605-4D1C-9425-B4038D83E1B8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Folglich ist A die bessere Wahl wenn:</a:t>
          </a:r>
          <a:endParaRPr lang="de-DE" dirty="0">
            <a:solidFill>
              <a:schemeClr val="tx1"/>
            </a:solidFill>
          </a:endParaRPr>
        </a:p>
      </dgm:t>
    </dgm:pt>
    <dgm:pt modelId="{EBC8F808-D06D-4E9F-9223-0AD580C4EF76}" type="parTrans" cxnId="{0F61D6CD-26EA-4D3B-99F9-55E860A600D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877245F-ABDD-40CE-9418-A26F0D1A4E8A}" type="sibTrans" cxnId="{0F61D6CD-26EA-4D3B-99F9-55E860A600D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mc:AlternateContent xmlns:mc="http://schemas.openxmlformats.org/markup-compatibility/2006" xmlns:a14="http://schemas.microsoft.com/office/drawing/2010/main">
      <mc:Choice Requires="a14">
        <dgm:pt modelId="{5F8127D6-E11C-4DF1-9824-6376428A1A6D}">
          <dgm:prSet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𝑑</m:t>
                    </m:r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≥</m:t>
                    </m:r>
                    <m:d>
                      <m:dPr>
                        <m:ctrlP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𝑑</m:t>
                    </m:r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m:oMathPara>
              </a14:m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5F8127D6-E11C-4DF1-9824-6376428A1A6D}">
          <dgm:prSet/>
          <dgm:spPr/>
          <dgm:t>
            <a:bodyPr/>
            <a:lstStyle/>
            <a:p>
              <a:pPr/>
              <a:r>
                <a:rPr lang="de-DE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𝑝∗𝑑∗𝑎≥</a:t>
              </a:r>
              <a:r>
                <a:rPr lang="de-DE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(1−𝑝)∗𝑑∗𝑏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DA2D831F-E802-4FF0-86A5-FAB7304AE627}" type="parTrans" cxnId="{A4982A40-7BE8-4861-B07B-55BDD392FB8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894F6A2-0E95-4F17-B1E1-66ED04C44AE8}" type="sibTrans" cxnId="{A4982A40-7BE8-4861-B07B-55BDD392FB8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09028FC-6CE4-4389-AF9C-F9E8B8768C63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Umformuliert entsteht daraus:</a:t>
          </a:r>
          <a:endParaRPr lang="de-DE" dirty="0">
            <a:solidFill>
              <a:schemeClr val="tx1"/>
            </a:solidFill>
          </a:endParaRPr>
        </a:p>
      </dgm:t>
    </dgm:pt>
    <dgm:pt modelId="{3A9AF9BC-979A-424B-B7DE-069D28022052}" type="parTrans" cxnId="{D6FD0451-ED34-4862-B286-C6E3A5D7FA4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E8551FA-4590-4EEF-9933-9E336A30E8AB}" type="sibTrans" cxnId="{D6FD0451-ED34-4862-B286-C6E3A5D7FA4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mc:AlternateContent xmlns:mc="http://schemas.openxmlformats.org/markup-compatibility/2006" xmlns:a14="http://schemas.microsoft.com/office/drawing/2010/main">
      <mc:Choice Requires="a14">
        <dgm:pt modelId="{9931C92A-45B2-4B23-B599-9D183747F8C9}">
          <dgm:prSet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≥</m:t>
                    </m:r>
                    <m:f>
                      <m:fPr>
                        <m:ctrlP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den>
                    </m:f>
                  </m:oMath>
                </m:oMathPara>
              </a14:m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9931C92A-45B2-4B23-B599-9D183747F8C9}">
          <dgm:prSet/>
          <dgm:spPr/>
          <dgm:t>
            <a:bodyPr/>
            <a:lstStyle/>
            <a:p>
              <a:pPr/>
              <a:r>
                <a:rPr lang="de-DE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𝑝≥𝑏/(𝑎+𝑏)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69030202-776D-4F9D-875F-46F77D7AF9D1}" type="parTrans" cxnId="{F436FE2F-8B3B-407C-8F32-65C70CAFE3A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84362A50-4B4B-455D-B7E3-0160AF7F0E00}" type="sibTrans" cxnId="{F436FE2F-8B3B-407C-8F32-65C70CAFE3A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82C4B3B-E3AA-4E75-A2B7-9F878DD6F8BC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Was soviel bedeutet wie: </a:t>
          </a:r>
          <a:endParaRPr lang="de-DE" dirty="0" smtClean="0">
            <a:solidFill>
              <a:schemeClr val="tx1"/>
            </a:solidFill>
          </a:endParaRPr>
        </a:p>
        <a:p>
          <a:r>
            <a:rPr lang="de-DE" dirty="0" smtClean="0">
              <a:solidFill>
                <a:schemeClr val="tx1"/>
              </a:solidFill>
            </a:rPr>
            <a:t>„</a:t>
          </a:r>
          <a:r>
            <a:rPr lang="de-DE" dirty="0" smtClean="0">
              <a:solidFill>
                <a:schemeClr val="tx1"/>
              </a:solidFill>
            </a:rPr>
            <a:t>Wenn p% deiner Nachbarn A nutzen, tu es auch“.</a:t>
          </a:r>
          <a:endParaRPr lang="de-DE" dirty="0">
            <a:solidFill>
              <a:schemeClr val="tx1"/>
            </a:solidFill>
          </a:endParaRPr>
        </a:p>
      </dgm:t>
    </dgm:pt>
    <dgm:pt modelId="{1717B295-A26B-412F-A40B-DCF4AF8B072B}" type="parTrans" cxnId="{9936F5EF-AE48-4233-8A59-055D1790448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A0CD7E7-F8BC-4FC3-BD79-BA7B4BFCDB75}" type="sibTrans" cxnId="{9936F5EF-AE48-4233-8A59-055D1790448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56E0ED5-1A68-4172-8A31-32BDF2A4BF7F}" type="pres">
      <dgm:prSet presAssocID="{F9AF80DC-075F-4CC5-AEDD-FC524BD8469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E37DE131-A601-4BBF-B529-1828FC99C8D4}" type="pres">
      <dgm:prSet presAssocID="{6A30708A-8605-4D1C-9425-B4038D83E1B8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93F1045-3B89-4685-8EBA-E183FBEEF9CD}" type="pres">
      <dgm:prSet presAssocID="{4877245F-ABDD-40CE-9418-A26F0D1A4E8A}" presName="spacer" presStyleCnt="0"/>
      <dgm:spPr/>
    </dgm:pt>
    <dgm:pt modelId="{49C5895B-D1F6-4F2A-811B-72100040532A}" type="pres">
      <dgm:prSet presAssocID="{5F8127D6-E11C-4DF1-9824-6376428A1A6D}" presName="parentText" presStyleLbl="node1" presStyleIdx="1" presStyleCnt="5" custLinFactNeighborX="-1055" custLinFactNeighborY="9510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273721A-093C-4F51-B2EF-664DE9E97F9E}" type="pres">
      <dgm:prSet presAssocID="{1894F6A2-0E95-4F17-B1E1-66ED04C44AE8}" presName="spacer" presStyleCnt="0"/>
      <dgm:spPr/>
    </dgm:pt>
    <dgm:pt modelId="{EAD8DE1B-D47C-481D-9613-E4C641C0A919}" type="pres">
      <dgm:prSet presAssocID="{B09028FC-6CE4-4389-AF9C-F9E8B8768C63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2B39E2E-EE23-45FF-8BE9-A1238A423109}" type="pres">
      <dgm:prSet presAssocID="{CE8551FA-4590-4EEF-9933-9E336A30E8AB}" presName="spacer" presStyleCnt="0"/>
      <dgm:spPr/>
    </dgm:pt>
    <dgm:pt modelId="{EDC5E99E-9A45-4582-A777-46070562A73A}" type="pres">
      <dgm:prSet presAssocID="{9931C92A-45B2-4B23-B599-9D183747F8C9}" presName="parentText" presStyleLbl="node1" presStyleIdx="3" presStyleCnt="5" custLinFactNeighborX="-1055" custLinFactNeighborY="-4303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BEE58D0-042C-499F-AA21-307EB6BA7CD5}" type="pres">
      <dgm:prSet presAssocID="{84362A50-4B4B-455D-B7E3-0160AF7F0E00}" presName="spacer" presStyleCnt="0"/>
      <dgm:spPr/>
    </dgm:pt>
    <dgm:pt modelId="{9E5456B2-0C46-4484-937F-6E7E0BB58DA4}" type="pres">
      <dgm:prSet presAssocID="{B82C4B3B-E3AA-4E75-A2B7-9F878DD6F8BC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6FD0451-ED34-4862-B286-C6E3A5D7FA4E}" srcId="{F9AF80DC-075F-4CC5-AEDD-FC524BD84697}" destId="{B09028FC-6CE4-4389-AF9C-F9E8B8768C63}" srcOrd="2" destOrd="0" parTransId="{3A9AF9BC-979A-424B-B7DE-069D28022052}" sibTransId="{CE8551FA-4590-4EEF-9933-9E336A30E8AB}"/>
    <dgm:cxn modelId="{9A36546A-AA1F-499F-A50C-E4A6CF51C8CC}" type="presOf" srcId="{6A30708A-8605-4D1C-9425-B4038D83E1B8}" destId="{E37DE131-A601-4BBF-B529-1828FC99C8D4}" srcOrd="0" destOrd="0" presId="urn:microsoft.com/office/officeart/2005/8/layout/vList2"/>
    <dgm:cxn modelId="{F436FE2F-8B3B-407C-8F32-65C70CAFE3AB}" srcId="{F9AF80DC-075F-4CC5-AEDD-FC524BD84697}" destId="{9931C92A-45B2-4B23-B599-9D183747F8C9}" srcOrd="3" destOrd="0" parTransId="{69030202-776D-4F9D-875F-46F77D7AF9D1}" sibTransId="{84362A50-4B4B-455D-B7E3-0160AF7F0E00}"/>
    <dgm:cxn modelId="{0F61D6CD-26EA-4D3B-99F9-55E860A600D2}" srcId="{F9AF80DC-075F-4CC5-AEDD-FC524BD84697}" destId="{6A30708A-8605-4D1C-9425-B4038D83E1B8}" srcOrd="0" destOrd="0" parTransId="{EBC8F808-D06D-4E9F-9223-0AD580C4EF76}" sibTransId="{4877245F-ABDD-40CE-9418-A26F0D1A4E8A}"/>
    <dgm:cxn modelId="{625F8C6E-2311-483F-AC0D-72D297BC5AFB}" type="presOf" srcId="{9931C92A-45B2-4B23-B599-9D183747F8C9}" destId="{EDC5E99E-9A45-4582-A777-46070562A73A}" srcOrd="0" destOrd="0" presId="urn:microsoft.com/office/officeart/2005/8/layout/vList2"/>
    <dgm:cxn modelId="{F62AF62B-8E4A-4055-80B9-21625A9BA6E7}" type="presOf" srcId="{B09028FC-6CE4-4389-AF9C-F9E8B8768C63}" destId="{EAD8DE1B-D47C-481D-9613-E4C641C0A919}" srcOrd="0" destOrd="0" presId="urn:microsoft.com/office/officeart/2005/8/layout/vList2"/>
    <dgm:cxn modelId="{2F618AE1-65D3-496E-A9F4-A716209ECCAC}" type="presOf" srcId="{5F8127D6-E11C-4DF1-9824-6376428A1A6D}" destId="{49C5895B-D1F6-4F2A-811B-72100040532A}" srcOrd="0" destOrd="0" presId="urn:microsoft.com/office/officeart/2005/8/layout/vList2"/>
    <dgm:cxn modelId="{A4982A40-7BE8-4861-B07B-55BDD392FB8F}" srcId="{F9AF80DC-075F-4CC5-AEDD-FC524BD84697}" destId="{5F8127D6-E11C-4DF1-9824-6376428A1A6D}" srcOrd="1" destOrd="0" parTransId="{DA2D831F-E802-4FF0-86A5-FAB7304AE627}" sibTransId="{1894F6A2-0E95-4F17-B1E1-66ED04C44AE8}"/>
    <dgm:cxn modelId="{B980FDC7-9A46-4F00-B4A3-5D46598CAD19}" type="presOf" srcId="{F9AF80DC-075F-4CC5-AEDD-FC524BD84697}" destId="{456E0ED5-1A68-4172-8A31-32BDF2A4BF7F}" srcOrd="0" destOrd="0" presId="urn:microsoft.com/office/officeart/2005/8/layout/vList2"/>
    <dgm:cxn modelId="{F1AA0917-7705-48AB-9E5A-B15DCA82B7AA}" type="presOf" srcId="{B82C4B3B-E3AA-4E75-A2B7-9F878DD6F8BC}" destId="{9E5456B2-0C46-4484-937F-6E7E0BB58DA4}" srcOrd="0" destOrd="0" presId="urn:microsoft.com/office/officeart/2005/8/layout/vList2"/>
    <dgm:cxn modelId="{9936F5EF-AE48-4233-8A59-055D17904484}" srcId="{F9AF80DC-075F-4CC5-AEDD-FC524BD84697}" destId="{B82C4B3B-E3AA-4E75-A2B7-9F878DD6F8BC}" srcOrd="4" destOrd="0" parTransId="{1717B295-A26B-412F-A40B-DCF4AF8B072B}" sibTransId="{BA0CD7E7-F8BC-4FC3-BD79-BA7B4BFCDB75}"/>
    <dgm:cxn modelId="{6784F753-3D3A-40CD-BE8D-99C6323FB55B}" type="presParOf" srcId="{456E0ED5-1A68-4172-8A31-32BDF2A4BF7F}" destId="{E37DE131-A601-4BBF-B529-1828FC99C8D4}" srcOrd="0" destOrd="0" presId="urn:microsoft.com/office/officeart/2005/8/layout/vList2"/>
    <dgm:cxn modelId="{5473509C-8344-488D-AE9C-B21AD4B77395}" type="presParOf" srcId="{456E0ED5-1A68-4172-8A31-32BDF2A4BF7F}" destId="{893F1045-3B89-4685-8EBA-E183FBEEF9CD}" srcOrd="1" destOrd="0" presId="urn:microsoft.com/office/officeart/2005/8/layout/vList2"/>
    <dgm:cxn modelId="{15DE1CFE-4904-4662-A281-CCD2125389A0}" type="presParOf" srcId="{456E0ED5-1A68-4172-8A31-32BDF2A4BF7F}" destId="{49C5895B-D1F6-4F2A-811B-72100040532A}" srcOrd="2" destOrd="0" presId="urn:microsoft.com/office/officeart/2005/8/layout/vList2"/>
    <dgm:cxn modelId="{37823F31-D89C-47BF-8D19-87982A19A09F}" type="presParOf" srcId="{456E0ED5-1A68-4172-8A31-32BDF2A4BF7F}" destId="{7273721A-093C-4F51-B2EF-664DE9E97F9E}" srcOrd="3" destOrd="0" presId="urn:microsoft.com/office/officeart/2005/8/layout/vList2"/>
    <dgm:cxn modelId="{FBE2660D-EF50-413E-84A8-3D180720C7BD}" type="presParOf" srcId="{456E0ED5-1A68-4172-8A31-32BDF2A4BF7F}" destId="{EAD8DE1B-D47C-481D-9613-E4C641C0A919}" srcOrd="4" destOrd="0" presId="urn:microsoft.com/office/officeart/2005/8/layout/vList2"/>
    <dgm:cxn modelId="{491C572C-A62C-407B-9312-16C2A2FB723B}" type="presParOf" srcId="{456E0ED5-1A68-4172-8A31-32BDF2A4BF7F}" destId="{D2B39E2E-EE23-45FF-8BE9-A1238A423109}" srcOrd="5" destOrd="0" presId="urn:microsoft.com/office/officeart/2005/8/layout/vList2"/>
    <dgm:cxn modelId="{6A112494-F859-44A4-8D23-14C815BE1223}" type="presParOf" srcId="{456E0ED5-1A68-4172-8A31-32BDF2A4BF7F}" destId="{EDC5E99E-9A45-4582-A777-46070562A73A}" srcOrd="6" destOrd="0" presId="urn:microsoft.com/office/officeart/2005/8/layout/vList2"/>
    <dgm:cxn modelId="{1D7BDCC5-2329-4316-970B-9CB8BE063AF7}" type="presParOf" srcId="{456E0ED5-1A68-4172-8A31-32BDF2A4BF7F}" destId="{0BEE58D0-042C-499F-AA21-307EB6BA7CD5}" srcOrd="7" destOrd="0" presId="urn:microsoft.com/office/officeart/2005/8/layout/vList2"/>
    <dgm:cxn modelId="{D6559D18-A98B-4682-9667-CB3C9C8C6836}" type="presParOf" srcId="{456E0ED5-1A68-4172-8A31-32BDF2A4BF7F}" destId="{9E5456B2-0C46-4484-937F-6E7E0BB58DA4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F9AF80DC-075F-4CC5-AEDD-FC524BD84697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6A30708A-8605-4D1C-9425-B4038D83E1B8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Folglich ist A die bessere Wahl wenn:</a:t>
          </a:r>
          <a:endParaRPr lang="de-DE" dirty="0">
            <a:solidFill>
              <a:schemeClr val="tx1"/>
            </a:solidFill>
          </a:endParaRPr>
        </a:p>
      </dgm:t>
    </dgm:pt>
    <dgm:pt modelId="{EBC8F808-D06D-4E9F-9223-0AD580C4EF76}" type="parTrans" cxnId="{0F61D6CD-26EA-4D3B-99F9-55E860A600D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877245F-ABDD-40CE-9418-A26F0D1A4E8A}" type="sibTrans" cxnId="{0F61D6CD-26EA-4D3B-99F9-55E860A600D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F8127D6-E11C-4DF1-9824-6376428A1A6D}">
      <dgm:prSet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DA2D831F-E802-4FF0-86A5-FAB7304AE627}" type="parTrans" cxnId="{A4982A40-7BE8-4861-B07B-55BDD392FB8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894F6A2-0E95-4F17-B1E1-66ED04C44AE8}" type="sibTrans" cxnId="{A4982A40-7BE8-4861-B07B-55BDD392FB8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09028FC-6CE4-4389-AF9C-F9E8B8768C63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Umformuliert entsteht daraus:</a:t>
          </a:r>
          <a:endParaRPr lang="de-DE" dirty="0">
            <a:solidFill>
              <a:schemeClr val="tx1"/>
            </a:solidFill>
          </a:endParaRPr>
        </a:p>
      </dgm:t>
    </dgm:pt>
    <dgm:pt modelId="{3A9AF9BC-979A-424B-B7DE-069D28022052}" type="parTrans" cxnId="{D6FD0451-ED34-4862-B286-C6E3A5D7FA4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E8551FA-4590-4EEF-9933-9E336A30E8AB}" type="sibTrans" cxnId="{D6FD0451-ED34-4862-B286-C6E3A5D7FA4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931C92A-45B2-4B23-B599-9D183747F8C9}">
      <dgm:prSet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69030202-776D-4F9D-875F-46F77D7AF9D1}" type="parTrans" cxnId="{F436FE2F-8B3B-407C-8F32-65C70CAFE3A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84362A50-4B4B-455D-B7E3-0160AF7F0E00}" type="sibTrans" cxnId="{F436FE2F-8B3B-407C-8F32-65C70CAFE3A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82C4B3B-E3AA-4E75-A2B7-9F878DD6F8BC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Was soviel bedeutet wie: </a:t>
          </a:r>
          <a:endParaRPr lang="de-DE" dirty="0" smtClean="0">
            <a:solidFill>
              <a:schemeClr val="tx1"/>
            </a:solidFill>
          </a:endParaRPr>
        </a:p>
        <a:p>
          <a:r>
            <a:rPr lang="de-DE" dirty="0" smtClean="0">
              <a:solidFill>
                <a:schemeClr val="tx1"/>
              </a:solidFill>
            </a:rPr>
            <a:t>„</a:t>
          </a:r>
          <a:r>
            <a:rPr lang="de-DE" dirty="0" smtClean="0">
              <a:solidFill>
                <a:schemeClr val="tx1"/>
              </a:solidFill>
            </a:rPr>
            <a:t>Wenn p% deiner Nachbarn A nutzen, tu es auch“.</a:t>
          </a:r>
          <a:endParaRPr lang="de-DE" dirty="0">
            <a:solidFill>
              <a:schemeClr val="tx1"/>
            </a:solidFill>
          </a:endParaRPr>
        </a:p>
      </dgm:t>
    </dgm:pt>
    <dgm:pt modelId="{1717B295-A26B-412F-A40B-DCF4AF8B072B}" type="parTrans" cxnId="{9936F5EF-AE48-4233-8A59-055D1790448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A0CD7E7-F8BC-4FC3-BD79-BA7B4BFCDB75}" type="sibTrans" cxnId="{9936F5EF-AE48-4233-8A59-055D1790448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56E0ED5-1A68-4172-8A31-32BDF2A4BF7F}" type="pres">
      <dgm:prSet presAssocID="{F9AF80DC-075F-4CC5-AEDD-FC524BD8469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E37DE131-A601-4BBF-B529-1828FC99C8D4}" type="pres">
      <dgm:prSet presAssocID="{6A30708A-8605-4D1C-9425-B4038D83E1B8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93F1045-3B89-4685-8EBA-E183FBEEF9CD}" type="pres">
      <dgm:prSet presAssocID="{4877245F-ABDD-40CE-9418-A26F0D1A4E8A}" presName="spacer" presStyleCnt="0"/>
      <dgm:spPr/>
    </dgm:pt>
    <dgm:pt modelId="{49C5895B-D1F6-4F2A-811B-72100040532A}" type="pres">
      <dgm:prSet presAssocID="{5F8127D6-E11C-4DF1-9824-6376428A1A6D}" presName="parentText" presStyleLbl="node1" presStyleIdx="1" presStyleCnt="5" custLinFactNeighborX="-1055" custLinFactNeighborY="9510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273721A-093C-4F51-B2EF-664DE9E97F9E}" type="pres">
      <dgm:prSet presAssocID="{1894F6A2-0E95-4F17-B1E1-66ED04C44AE8}" presName="spacer" presStyleCnt="0"/>
      <dgm:spPr/>
    </dgm:pt>
    <dgm:pt modelId="{EAD8DE1B-D47C-481D-9613-E4C641C0A919}" type="pres">
      <dgm:prSet presAssocID="{B09028FC-6CE4-4389-AF9C-F9E8B8768C63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2B39E2E-EE23-45FF-8BE9-A1238A423109}" type="pres">
      <dgm:prSet presAssocID="{CE8551FA-4590-4EEF-9933-9E336A30E8AB}" presName="spacer" presStyleCnt="0"/>
      <dgm:spPr/>
    </dgm:pt>
    <dgm:pt modelId="{EDC5E99E-9A45-4582-A777-46070562A73A}" type="pres">
      <dgm:prSet presAssocID="{9931C92A-45B2-4B23-B599-9D183747F8C9}" presName="parentText" presStyleLbl="node1" presStyleIdx="3" presStyleCnt="5" custLinFactNeighborX="-1055" custLinFactNeighborY="-4303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BEE58D0-042C-499F-AA21-307EB6BA7CD5}" type="pres">
      <dgm:prSet presAssocID="{84362A50-4B4B-455D-B7E3-0160AF7F0E00}" presName="spacer" presStyleCnt="0"/>
      <dgm:spPr/>
    </dgm:pt>
    <dgm:pt modelId="{9E5456B2-0C46-4484-937F-6E7E0BB58DA4}" type="pres">
      <dgm:prSet presAssocID="{B82C4B3B-E3AA-4E75-A2B7-9F878DD6F8BC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6FD0451-ED34-4862-B286-C6E3A5D7FA4E}" srcId="{F9AF80DC-075F-4CC5-AEDD-FC524BD84697}" destId="{B09028FC-6CE4-4389-AF9C-F9E8B8768C63}" srcOrd="2" destOrd="0" parTransId="{3A9AF9BC-979A-424B-B7DE-069D28022052}" sibTransId="{CE8551FA-4590-4EEF-9933-9E336A30E8AB}"/>
    <dgm:cxn modelId="{9A36546A-AA1F-499F-A50C-E4A6CF51C8CC}" type="presOf" srcId="{6A30708A-8605-4D1C-9425-B4038D83E1B8}" destId="{E37DE131-A601-4BBF-B529-1828FC99C8D4}" srcOrd="0" destOrd="0" presId="urn:microsoft.com/office/officeart/2005/8/layout/vList2"/>
    <dgm:cxn modelId="{F436FE2F-8B3B-407C-8F32-65C70CAFE3AB}" srcId="{F9AF80DC-075F-4CC5-AEDD-FC524BD84697}" destId="{9931C92A-45B2-4B23-B599-9D183747F8C9}" srcOrd="3" destOrd="0" parTransId="{69030202-776D-4F9D-875F-46F77D7AF9D1}" sibTransId="{84362A50-4B4B-455D-B7E3-0160AF7F0E00}"/>
    <dgm:cxn modelId="{0F61D6CD-26EA-4D3B-99F9-55E860A600D2}" srcId="{F9AF80DC-075F-4CC5-AEDD-FC524BD84697}" destId="{6A30708A-8605-4D1C-9425-B4038D83E1B8}" srcOrd="0" destOrd="0" parTransId="{EBC8F808-D06D-4E9F-9223-0AD580C4EF76}" sibTransId="{4877245F-ABDD-40CE-9418-A26F0D1A4E8A}"/>
    <dgm:cxn modelId="{625F8C6E-2311-483F-AC0D-72D297BC5AFB}" type="presOf" srcId="{9931C92A-45B2-4B23-B599-9D183747F8C9}" destId="{EDC5E99E-9A45-4582-A777-46070562A73A}" srcOrd="0" destOrd="0" presId="urn:microsoft.com/office/officeart/2005/8/layout/vList2"/>
    <dgm:cxn modelId="{F62AF62B-8E4A-4055-80B9-21625A9BA6E7}" type="presOf" srcId="{B09028FC-6CE4-4389-AF9C-F9E8B8768C63}" destId="{EAD8DE1B-D47C-481D-9613-E4C641C0A919}" srcOrd="0" destOrd="0" presId="urn:microsoft.com/office/officeart/2005/8/layout/vList2"/>
    <dgm:cxn modelId="{2F618AE1-65D3-496E-A9F4-A716209ECCAC}" type="presOf" srcId="{5F8127D6-E11C-4DF1-9824-6376428A1A6D}" destId="{49C5895B-D1F6-4F2A-811B-72100040532A}" srcOrd="0" destOrd="0" presId="urn:microsoft.com/office/officeart/2005/8/layout/vList2"/>
    <dgm:cxn modelId="{A4982A40-7BE8-4861-B07B-55BDD392FB8F}" srcId="{F9AF80DC-075F-4CC5-AEDD-FC524BD84697}" destId="{5F8127D6-E11C-4DF1-9824-6376428A1A6D}" srcOrd="1" destOrd="0" parTransId="{DA2D831F-E802-4FF0-86A5-FAB7304AE627}" sibTransId="{1894F6A2-0E95-4F17-B1E1-66ED04C44AE8}"/>
    <dgm:cxn modelId="{B980FDC7-9A46-4F00-B4A3-5D46598CAD19}" type="presOf" srcId="{F9AF80DC-075F-4CC5-AEDD-FC524BD84697}" destId="{456E0ED5-1A68-4172-8A31-32BDF2A4BF7F}" srcOrd="0" destOrd="0" presId="urn:microsoft.com/office/officeart/2005/8/layout/vList2"/>
    <dgm:cxn modelId="{F1AA0917-7705-48AB-9E5A-B15DCA82B7AA}" type="presOf" srcId="{B82C4B3B-E3AA-4E75-A2B7-9F878DD6F8BC}" destId="{9E5456B2-0C46-4484-937F-6E7E0BB58DA4}" srcOrd="0" destOrd="0" presId="urn:microsoft.com/office/officeart/2005/8/layout/vList2"/>
    <dgm:cxn modelId="{9936F5EF-AE48-4233-8A59-055D17904484}" srcId="{F9AF80DC-075F-4CC5-AEDD-FC524BD84697}" destId="{B82C4B3B-E3AA-4E75-A2B7-9F878DD6F8BC}" srcOrd="4" destOrd="0" parTransId="{1717B295-A26B-412F-A40B-DCF4AF8B072B}" sibTransId="{BA0CD7E7-F8BC-4FC3-BD79-BA7B4BFCDB75}"/>
    <dgm:cxn modelId="{6784F753-3D3A-40CD-BE8D-99C6323FB55B}" type="presParOf" srcId="{456E0ED5-1A68-4172-8A31-32BDF2A4BF7F}" destId="{E37DE131-A601-4BBF-B529-1828FC99C8D4}" srcOrd="0" destOrd="0" presId="urn:microsoft.com/office/officeart/2005/8/layout/vList2"/>
    <dgm:cxn modelId="{5473509C-8344-488D-AE9C-B21AD4B77395}" type="presParOf" srcId="{456E0ED5-1A68-4172-8A31-32BDF2A4BF7F}" destId="{893F1045-3B89-4685-8EBA-E183FBEEF9CD}" srcOrd="1" destOrd="0" presId="urn:microsoft.com/office/officeart/2005/8/layout/vList2"/>
    <dgm:cxn modelId="{15DE1CFE-4904-4662-A281-CCD2125389A0}" type="presParOf" srcId="{456E0ED5-1A68-4172-8A31-32BDF2A4BF7F}" destId="{49C5895B-D1F6-4F2A-811B-72100040532A}" srcOrd="2" destOrd="0" presId="urn:microsoft.com/office/officeart/2005/8/layout/vList2"/>
    <dgm:cxn modelId="{37823F31-D89C-47BF-8D19-87982A19A09F}" type="presParOf" srcId="{456E0ED5-1A68-4172-8A31-32BDF2A4BF7F}" destId="{7273721A-093C-4F51-B2EF-664DE9E97F9E}" srcOrd="3" destOrd="0" presId="urn:microsoft.com/office/officeart/2005/8/layout/vList2"/>
    <dgm:cxn modelId="{FBE2660D-EF50-413E-84A8-3D180720C7BD}" type="presParOf" srcId="{456E0ED5-1A68-4172-8A31-32BDF2A4BF7F}" destId="{EAD8DE1B-D47C-481D-9613-E4C641C0A919}" srcOrd="4" destOrd="0" presId="urn:microsoft.com/office/officeart/2005/8/layout/vList2"/>
    <dgm:cxn modelId="{491C572C-A62C-407B-9312-16C2A2FB723B}" type="presParOf" srcId="{456E0ED5-1A68-4172-8A31-32BDF2A4BF7F}" destId="{D2B39E2E-EE23-45FF-8BE9-A1238A423109}" srcOrd="5" destOrd="0" presId="urn:microsoft.com/office/officeart/2005/8/layout/vList2"/>
    <dgm:cxn modelId="{6A112494-F859-44A4-8D23-14C815BE1223}" type="presParOf" srcId="{456E0ED5-1A68-4172-8A31-32BDF2A4BF7F}" destId="{EDC5E99E-9A45-4582-A777-46070562A73A}" srcOrd="6" destOrd="0" presId="urn:microsoft.com/office/officeart/2005/8/layout/vList2"/>
    <dgm:cxn modelId="{1D7BDCC5-2329-4316-970B-9CB8BE063AF7}" type="presParOf" srcId="{456E0ED5-1A68-4172-8A31-32BDF2A4BF7F}" destId="{0BEE58D0-042C-499F-AA21-307EB6BA7CD5}" srcOrd="7" destOrd="0" presId="urn:microsoft.com/office/officeart/2005/8/layout/vList2"/>
    <dgm:cxn modelId="{D6559D18-A98B-4682-9667-CB3C9C8C6836}" type="presParOf" srcId="{456E0ED5-1A68-4172-8A31-32BDF2A4BF7F}" destId="{9E5456B2-0C46-4484-937F-6E7E0BB58DA4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9AF80DC-075F-4CC5-AEDD-FC524BD84697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mc:AlternateContent xmlns:mc="http://schemas.openxmlformats.org/markup-compatibility/2006" xmlns:a14="http://schemas.microsoft.com/office/drawing/2010/main">
      <mc:Choice Requires="a14">
        <dgm:pt modelId="{6A30708A-8605-4D1C-9425-B4038D83E1B8}">
          <dgm:prSet/>
          <dgm:spPr/>
          <dgm:t>
            <a:bodyPr/>
            <a:lstStyle/>
            <a:p>
              <a14:m>
                <m:oMath xmlns:m="http://schemas.openxmlformats.org/officeDocument/2006/math">
                  <m:r>
                    <a:rPr lang="de-DE" i="1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𝑞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 ist in diesem Zusammenhang der sogenannte </a:t>
              </a:r>
              <a:r>
                <a:rPr lang="de-DE" dirty="0" err="1" smtClean="0">
                  <a:solidFill>
                    <a:srgbClr val="FF0000"/>
                  </a:solidFill>
                </a:rPr>
                <a:t>Threshold</a:t>
              </a:r>
              <a:endParaRPr lang="de-DE" dirty="0">
                <a:solidFill>
                  <a:srgbClr val="FF0000"/>
                </a:solidFill>
              </a:endParaRPr>
            </a:p>
          </dgm:t>
        </dgm:pt>
      </mc:Choice>
      <mc:Fallback xmlns="">
        <dgm:pt modelId="{6A30708A-8605-4D1C-9425-B4038D83E1B8}">
          <dgm:prSet/>
          <dgm:spPr/>
          <dgm:t>
            <a:bodyPr/>
            <a:lstStyle/>
            <a:p>
              <a:r>
                <a:rPr lang="de-DE" i="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a:t>𝑞</a:t>
              </a:r>
              <a:r>
                <a:rPr lang="de-DE" dirty="0" smtClean="0">
                  <a:solidFill>
                    <a:schemeClr val="tx1"/>
                  </a:solidFill>
                </a:rPr>
                <a:t> ist in diesem Zusammenhang der sogenannte </a:t>
              </a:r>
              <a:r>
                <a:rPr lang="de-DE" dirty="0" err="1" smtClean="0">
                  <a:solidFill>
                    <a:srgbClr val="FF0000"/>
                  </a:solidFill>
                </a:rPr>
                <a:t>Threshold</a:t>
              </a:r>
              <a:endParaRPr lang="de-DE" dirty="0">
                <a:solidFill>
                  <a:srgbClr val="FF0000"/>
                </a:solidFill>
              </a:endParaRPr>
            </a:p>
          </dgm:t>
        </dgm:pt>
      </mc:Fallback>
    </mc:AlternateContent>
    <dgm:pt modelId="{EBC8F808-D06D-4E9F-9223-0AD580C4EF76}" type="parTrans" cxnId="{0F61D6CD-26EA-4D3B-99F9-55E860A600D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877245F-ABDD-40CE-9418-A26F0D1A4E8A}" type="sibTrans" cxnId="{0F61D6CD-26EA-4D3B-99F9-55E860A600D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mc:AlternateContent xmlns:mc="http://schemas.openxmlformats.org/markup-compatibility/2006" xmlns:a14="http://schemas.microsoft.com/office/drawing/2010/main">
      <mc:Choice Requires="a14">
        <dgm:pt modelId="{5F8127D6-E11C-4DF1-9824-6376428A1A6D}">
          <dgm:prSet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de-DE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de-D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den>
                    </m:f>
                  </m:oMath>
                </m:oMathPara>
              </a14:m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5F8127D6-E11C-4DF1-9824-6376428A1A6D}">
          <dgm:prSet/>
          <dgm:spPr/>
          <dgm:t>
            <a:bodyPr/>
            <a:lstStyle/>
            <a:p>
              <a:pPr/>
              <a:r>
                <a:rPr lang="de-DE" b="0" i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a:t>𝑞</a:t>
              </a:r>
              <a:r>
                <a:rPr lang="de-DE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=</a:t>
              </a:r>
              <a:r>
                <a:rPr lang="de-DE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𝑏/(𝑎+𝑏)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DA2D831F-E802-4FF0-86A5-FAB7304AE627}" type="parTrans" cxnId="{A4982A40-7BE8-4861-B07B-55BDD392FB8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894F6A2-0E95-4F17-B1E1-66ED04C44AE8}" type="sibTrans" cxnId="{A4982A40-7BE8-4861-B07B-55BDD392FB8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931C92A-45B2-4B23-B599-9D183747F8C9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Der </a:t>
          </a:r>
          <a:r>
            <a:rPr lang="de-DE" dirty="0" err="1" smtClean="0">
              <a:solidFill>
                <a:schemeClr val="tx1"/>
              </a:solidFill>
            </a:rPr>
            <a:t>Threshold</a:t>
          </a:r>
          <a:r>
            <a:rPr lang="de-DE" baseline="0" dirty="0" smtClean="0">
              <a:solidFill>
                <a:schemeClr val="tx1"/>
              </a:solidFill>
            </a:rPr>
            <a:t> kann im gesamten Netzwerk homogen </a:t>
          </a:r>
          <a:r>
            <a:rPr lang="de-DE" baseline="0" dirty="0" smtClean="0">
              <a:solidFill>
                <a:schemeClr val="tx1"/>
              </a:solidFill>
            </a:rPr>
            <a:t>sein </a:t>
          </a:r>
          <a:r>
            <a:rPr lang="de-DE" baseline="0" dirty="0" smtClean="0">
              <a:solidFill>
                <a:schemeClr val="tx1"/>
              </a:solidFill>
            </a:rPr>
            <a:t>oder heterogen individuell für jeden Knoten.</a:t>
          </a:r>
          <a:endParaRPr lang="de-DE" dirty="0">
            <a:solidFill>
              <a:schemeClr val="tx1"/>
            </a:solidFill>
          </a:endParaRPr>
        </a:p>
      </dgm:t>
    </dgm:pt>
    <dgm:pt modelId="{69030202-776D-4F9D-875F-46F77D7AF9D1}" type="parTrans" cxnId="{F436FE2F-8B3B-407C-8F32-65C70CAFE3A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84362A50-4B4B-455D-B7E3-0160AF7F0E00}" type="sibTrans" cxnId="{F436FE2F-8B3B-407C-8F32-65C70CAFE3A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56E0ED5-1A68-4172-8A31-32BDF2A4BF7F}" type="pres">
      <dgm:prSet presAssocID="{F9AF80DC-075F-4CC5-AEDD-FC524BD8469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E37DE131-A601-4BBF-B529-1828FC99C8D4}" type="pres">
      <dgm:prSet presAssocID="{6A30708A-8605-4D1C-9425-B4038D83E1B8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93F1045-3B89-4685-8EBA-E183FBEEF9CD}" type="pres">
      <dgm:prSet presAssocID="{4877245F-ABDD-40CE-9418-A26F0D1A4E8A}" presName="spacer" presStyleCnt="0"/>
      <dgm:spPr/>
    </dgm:pt>
    <dgm:pt modelId="{49C5895B-D1F6-4F2A-811B-72100040532A}" type="pres">
      <dgm:prSet presAssocID="{5F8127D6-E11C-4DF1-9824-6376428A1A6D}" presName="parentText" presStyleLbl="node1" presStyleIdx="1" presStyleCnt="3" custLinFactNeighborX="-1055" custLinFactNeighborY="9510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273721A-093C-4F51-B2EF-664DE9E97F9E}" type="pres">
      <dgm:prSet presAssocID="{1894F6A2-0E95-4F17-B1E1-66ED04C44AE8}" presName="spacer" presStyleCnt="0"/>
      <dgm:spPr/>
    </dgm:pt>
    <dgm:pt modelId="{EDC5E99E-9A45-4582-A777-46070562A73A}" type="pres">
      <dgm:prSet presAssocID="{9931C92A-45B2-4B23-B599-9D183747F8C9}" presName="parentText" presStyleLbl="node1" presStyleIdx="2" presStyleCnt="3" custLinFactNeighborX="-1055" custLinFactNeighborY="-4303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4982A40-7BE8-4861-B07B-55BDD392FB8F}" srcId="{F9AF80DC-075F-4CC5-AEDD-FC524BD84697}" destId="{5F8127D6-E11C-4DF1-9824-6376428A1A6D}" srcOrd="1" destOrd="0" parTransId="{DA2D831F-E802-4FF0-86A5-FAB7304AE627}" sibTransId="{1894F6A2-0E95-4F17-B1E1-66ED04C44AE8}"/>
    <dgm:cxn modelId="{0F61D6CD-26EA-4D3B-99F9-55E860A600D2}" srcId="{F9AF80DC-075F-4CC5-AEDD-FC524BD84697}" destId="{6A30708A-8605-4D1C-9425-B4038D83E1B8}" srcOrd="0" destOrd="0" parTransId="{EBC8F808-D06D-4E9F-9223-0AD580C4EF76}" sibTransId="{4877245F-ABDD-40CE-9418-A26F0D1A4E8A}"/>
    <dgm:cxn modelId="{0FF7DCAB-DA7F-4A89-98DB-952BA46BC40A}" type="presOf" srcId="{9931C92A-45B2-4B23-B599-9D183747F8C9}" destId="{EDC5E99E-9A45-4582-A777-46070562A73A}" srcOrd="0" destOrd="0" presId="urn:microsoft.com/office/officeart/2005/8/layout/vList2"/>
    <dgm:cxn modelId="{85A7CE3F-A5F1-47AE-9CD5-7B41E55AFB9C}" type="presOf" srcId="{5F8127D6-E11C-4DF1-9824-6376428A1A6D}" destId="{49C5895B-D1F6-4F2A-811B-72100040532A}" srcOrd="0" destOrd="0" presId="urn:microsoft.com/office/officeart/2005/8/layout/vList2"/>
    <dgm:cxn modelId="{A44C77B6-A6B7-4EB1-8116-E05601A7E903}" type="presOf" srcId="{F9AF80DC-075F-4CC5-AEDD-FC524BD84697}" destId="{456E0ED5-1A68-4172-8A31-32BDF2A4BF7F}" srcOrd="0" destOrd="0" presId="urn:microsoft.com/office/officeart/2005/8/layout/vList2"/>
    <dgm:cxn modelId="{16FAC1CE-0E06-48BC-A984-E006194DC707}" type="presOf" srcId="{6A30708A-8605-4D1C-9425-B4038D83E1B8}" destId="{E37DE131-A601-4BBF-B529-1828FC99C8D4}" srcOrd="0" destOrd="0" presId="urn:microsoft.com/office/officeart/2005/8/layout/vList2"/>
    <dgm:cxn modelId="{F436FE2F-8B3B-407C-8F32-65C70CAFE3AB}" srcId="{F9AF80DC-075F-4CC5-AEDD-FC524BD84697}" destId="{9931C92A-45B2-4B23-B599-9D183747F8C9}" srcOrd="2" destOrd="0" parTransId="{69030202-776D-4F9D-875F-46F77D7AF9D1}" sibTransId="{84362A50-4B4B-455D-B7E3-0160AF7F0E00}"/>
    <dgm:cxn modelId="{82D8F635-A40D-40BC-AB62-52206F3E43AF}" type="presParOf" srcId="{456E0ED5-1A68-4172-8A31-32BDF2A4BF7F}" destId="{E37DE131-A601-4BBF-B529-1828FC99C8D4}" srcOrd="0" destOrd="0" presId="urn:microsoft.com/office/officeart/2005/8/layout/vList2"/>
    <dgm:cxn modelId="{36EBD02E-299D-44D9-9EEB-EC0F95062033}" type="presParOf" srcId="{456E0ED5-1A68-4172-8A31-32BDF2A4BF7F}" destId="{893F1045-3B89-4685-8EBA-E183FBEEF9CD}" srcOrd="1" destOrd="0" presId="urn:microsoft.com/office/officeart/2005/8/layout/vList2"/>
    <dgm:cxn modelId="{E95E37E7-509A-47F2-8488-3014CEDDA6DD}" type="presParOf" srcId="{456E0ED5-1A68-4172-8A31-32BDF2A4BF7F}" destId="{49C5895B-D1F6-4F2A-811B-72100040532A}" srcOrd="2" destOrd="0" presId="urn:microsoft.com/office/officeart/2005/8/layout/vList2"/>
    <dgm:cxn modelId="{20127316-95EA-4D65-921A-24735AAF56FC}" type="presParOf" srcId="{456E0ED5-1A68-4172-8A31-32BDF2A4BF7F}" destId="{7273721A-093C-4F51-B2EF-664DE9E97F9E}" srcOrd="3" destOrd="0" presId="urn:microsoft.com/office/officeart/2005/8/layout/vList2"/>
    <dgm:cxn modelId="{0BD87C63-34C3-4642-A3AE-B637081CA4E5}" type="presParOf" srcId="{456E0ED5-1A68-4172-8A31-32BDF2A4BF7F}" destId="{EDC5E99E-9A45-4582-A777-46070562A73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F9AF80DC-075F-4CC5-AEDD-FC524BD84697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6A30708A-8605-4D1C-9425-B4038D83E1B8}">
      <dgm:prSet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EBC8F808-D06D-4E9F-9223-0AD580C4EF76}" type="parTrans" cxnId="{0F61D6CD-26EA-4D3B-99F9-55E860A600D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877245F-ABDD-40CE-9418-A26F0D1A4E8A}" type="sibTrans" cxnId="{0F61D6CD-26EA-4D3B-99F9-55E860A600D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F8127D6-E11C-4DF1-9824-6376428A1A6D}">
      <dgm:prSet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DA2D831F-E802-4FF0-86A5-FAB7304AE627}" type="parTrans" cxnId="{A4982A40-7BE8-4861-B07B-55BDD392FB8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894F6A2-0E95-4F17-B1E1-66ED04C44AE8}" type="sibTrans" cxnId="{A4982A40-7BE8-4861-B07B-55BDD392FB8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931C92A-45B2-4B23-B599-9D183747F8C9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Der </a:t>
          </a:r>
          <a:r>
            <a:rPr lang="de-DE" dirty="0" err="1" smtClean="0">
              <a:solidFill>
                <a:schemeClr val="tx1"/>
              </a:solidFill>
            </a:rPr>
            <a:t>Threshold</a:t>
          </a:r>
          <a:r>
            <a:rPr lang="de-DE" baseline="0" dirty="0" smtClean="0">
              <a:solidFill>
                <a:schemeClr val="tx1"/>
              </a:solidFill>
            </a:rPr>
            <a:t> kann im gesamten Netzwerk homogen </a:t>
          </a:r>
          <a:r>
            <a:rPr lang="de-DE" baseline="0" dirty="0" smtClean="0">
              <a:solidFill>
                <a:schemeClr val="tx1"/>
              </a:solidFill>
            </a:rPr>
            <a:t>sein </a:t>
          </a:r>
          <a:r>
            <a:rPr lang="de-DE" baseline="0" dirty="0" smtClean="0">
              <a:solidFill>
                <a:schemeClr val="tx1"/>
              </a:solidFill>
            </a:rPr>
            <a:t>oder heterogen individuell für jeden Knoten.</a:t>
          </a:r>
          <a:endParaRPr lang="de-DE" dirty="0">
            <a:solidFill>
              <a:schemeClr val="tx1"/>
            </a:solidFill>
          </a:endParaRPr>
        </a:p>
      </dgm:t>
    </dgm:pt>
    <dgm:pt modelId="{69030202-776D-4F9D-875F-46F77D7AF9D1}" type="parTrans" cxnId="{F436FE2F-8B3B-407C-8F32-65C70CAFE3A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84362A50-4B4B-455D-B7E3-0160AF7F0E00}" type="sibTrans" cxnId="{F436FE2F-8B3B-407C-8F32-65C70CAFE3A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56E0ED5-1A68-4172-8A31-32BDF2A4BF7F}" type="pres">
      <dgm:prSet presAssocID="{F9AF80DC-075F-4CC5-AEDD-FC524BD8469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E37DE131-A601-4BBF-B529-1828FC99C8D4}" type="pres">
      <dgm:prSet presAssocID="{6A30708A-8605-4D1C-9425-B4038D83E1B8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93F1045-3B89-4685-8EBA-E183FBEEF9CD}" type="pres">
      <dgm:prSet presAssocID="{4877245F-ABDD-40CE-9418-A26F0D1A4E8A}" presName="spacer" presStyleCnt="0"/>
      <dgm:spPr/>
    </dgm:pt>
    <dgm:pt modelId="{49C5895B-D1F6-4F2A-811B-72100040532A}" type="pres">
      <dgm:prSet presAssocID="{5F8127D6-E11C-4DF1-9824-6376428A1A6D}" presName="parentText" presStyleLbl="node1" presStyleIdx="1" presStyleCnt="3" custLinFactNeighborX="-1055" custLinFactNeighborY="9510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273721A-093C-4F51-B2EF-664DE9E97F9E}" type="pres">
      <dgm:prSet presAssocID="{1894F6A2-0E95-4F17-B1E1-66ED04C44AE8}" presName="spacer" presStyleCnt="0"/>
      <dgm:spPr/>
    </dgm:pt>
    <dgm:pt modelId="{EDC5E99E-9A45-4582-A777-46070562A73A}" type="pres">
      <dgm:prSet presAssocID="{9931C92A-45B2-4B23-B599-9D183747F8C9}" presName="parentText" presStyleLbl="node1" presStyleIdx="2" presStyleCnt="3" custLinFactNeighborX="-1055" custLinFactNeighborY="-4303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4982A40-7BE8-4861-B07B-55BDD392FB8F}" srcId="{F9AF80DC-075F-4CC5-AEDD-FC524BD84697}" destId="{5F8127D6-E11C-4DF1-9824-6376428A1A6D}" srcOrd="1" destOrd="0" parTransId="{DA2D831F-E802-4FF0-86A5-FAB7304AE627}" sibTransId="{1894F6A2-0E95-4F17-B1E1-66ED04C44AE8}"/>
    <dgm:cxn modelId="{0F61D6CD-26EA-4D3B-99F9-55E860A600D2}" srcId="{F9AF80DC-075F-4CC5-AEDD-FC524BD84697}" destId="{6A30708A-8605-4D1C-9425-B4038D83E1B8}" srcOrd="0" destOrd="0" parTransId="{EBC8F808-D06D-4E9F-9223-0AD580C4EF76}" sibTransId="{4877245F-ABDD-40CE-9418-A26F0D1A4E8A}"/>
    <dgm:cxn modelId="{0FF7DCAB-DA7F-4A89-98DB-952BA46BC40A}" type="presOf" srcId="{9931C92A-45B2-4B23-B599-9D183747F8C9}" destId="{EDC5E99E-9A45-4582-A777-46070562A73A}" srcOrd="0" destOrd="0" presId="urn:microsoft.com/office/officeart/2005/8/layout/vList2"/>
    <dgm:cxn modelId="{85A7CE3F-A5F1-47AE-9CD5-7B41E55AFB9C}" type="presOf" srcId="{5F8127D6-E11C-4DF1-9824-6376428A1A6D}" destId="{49C5895B-D1F6-4F2A-811B-72100040532A}" srcOrd="0" destOrd="0" presId="urn:microsoft.com/office/officeart/2005/8/layout/vList2"/>
    <dgm:cxn modelId="{A44C77B6-A6B7-4EB1-8116-E05601A7E903}" type="presOf" srcId="{F9AF80DC-075F-4CC5-AEDD-FC524BD84697}" destId="{456E0ED5-1A68-4172-8A31-32BDF2A4BF7F}" srcOrd="0" destOrd="0" presId="urn:microsoft.com/office/officeart/2005/8/layout/vList2"/>
    <dgm:cxn modelId="{16FAC1CE-0E06-48BC-A984-E006194DC707}" type="presOf" srcId="{6A30708A-8605-4D1C-9425-B4038D83E1B8}" destId="{E37DE131-A601-4BBF-B529-1828FC99C8D4}" srcOrd="0" destOrd="0" presId="urn:microsoft.com/office/officeart/2005/8/layout/vList2"/>
    <dgm:cxn modelId="{F436FE2F-8B3B-407C-8F32-65C70CAFE3AB}" srcId="{F9AF80DC-075F-4CC5-AEDD-FC524BD84697}" destId="{9931C92A-45B2-4B23-B599-9D183747F8C9}" srcOrd="2" destOrd="0" parTransId="{69030202-776D-4F9D-875F-46F77D7AF9D1}" sibTransId="{84362A50-4B4B-455D-B7E3-0160AF7F0E00}"/>
    <dgm:cxn modelId="{82D8F635-A40D-40BC-AB62-52206F3E43AF}" type="presParOf" srcId="{456E0ED5-1A68-4172-8A31-32BDF2A4BF7F}" destId="{E37DE131-A601-4BBF-B529-1828FC99C8D4}" srcOrd="0" destOrd="0" presId="urn:microsoft.com/office/officeart/2005/8/layout/vList2"/>
    <dgm:cxn modelId="{36EBD02E-299D-44D9-9EEB-EC0F95062033}" type="presParOf" srcId="{456E0ED5-1A68-4172-8A31-32BDF2A4BF7F}" destId="{893F1045-3B89-4685-8EBA-E183FBEEF9CD}" srcOrd="1" destOrd="0" presId="urn:microsoft.com/office/officeart/2005/8/layout/vList2"/>
    <dgm:cxn modelId="{E95E37E7-509A-47F2-8488-3014CEDDA6DD}" type="presParOf" srcId="{456E0ED5-1A68-4172-8A31-32BDF2A4BF7F}" destId="{49C5895B-D1F6-4F2A-811B-72100040532A}" srcOrd="2" destOrd="0" presId="urn:microsoft.com/office/officeart/2005/8/layout/vList2"/>
    <dgm:cxn modelId="{20127316-95EA-4D65-921A-24735AAF56FC}" type="presParOf" srcId="{456E0ED5-1A68-4172-8A31-32BDF2A4BF7F}" destId="{7273721A-093C-4F51-B2EF-664DE9E97F9E}" srcOrd="3" destOrd="0" presId="urn:microsoft.com/office/officeart/2005/8/layout/vList2"/>
    <dgm:cxn modelId="{0BD87C63-34C3-4642-A3AE-B637081CA4E5}" type="presParOf" srcId="{456E0ED5-1A68-4172-8A31-32BDF2A4BF7F}" destId="{EDC5E99E-9A45-4582-A777-46070562A73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57CFC60-8DED-49BB-817D-5D6FC8AB5EAF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F5B3A845-3AC6-45AC-9D39-668C861B898B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Ziel einer Innovation ist es sich möglichst effektiv und weit in einem sozialen Netzwerk zu verbreiten.</a:t>
          </a:r>
          <a:endParaRPr lang="de-DE" dirty="0">
            <a:solidFill>
              <a:schemeClr val="tx1"/>
            </a:solidFill>
          </a:endParaRPr>
        </a:p>
      </dgm:t>
    </dgm:pt>
    <dgm:pt modelId="{B341DCCC-AB47-4B92-9F8E-14BAEE4DDD6D}" type="parTrans" cxnId="{4B29411B-DD77-4626-9691-724304DF209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31F737A-CFF2-4515-9670-96A769EBA3A5}" type="sibTrans" cxnId="{4B29411B-DD77-4626-9691-724304DF209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9046E91-1F21-48DA-8512-6F91F84724EB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Eine Innovation ist ein neues Verhalten, eine neue Technologie oder generell erst einmal alles, das mit alten Normen bricht.</a:t>
          </a:r>
          <a:endParaRPr lang="de-DE" dirty="0">
            <a:solidFill>
              <a:schemeClr val="tx1"/>
            </a:solidFill>
          </a:endParaRPr>
        </a:p>
      </dgm:t>
    </dgm:pt>
    <dgm:pt modelId="{0E44DF9C-AA34-425F-AFC1-EABBB4DD3746}" type="parTrans" cxnId="{13F394F3-EF6B-4AD9-83FD-1297DE0472F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08B30BF-F55B-42E1-94E3-8D9D63CA4F6A}" type="sibTrans" cxnId="{13F394F3-EF6B-4AD9-83FD-1297DE0472F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B88F9E1-FE1E-425B-A858-F0E0494DAC1A}">
      <dgm:prSet/>
      <dgm:spPr/>
      <dgm:t>
        <a:bodyPr/>
        <a:lstStyle/>
        <a:p>
          <a:pPr rtl="0"/>
          <a:r>
            <a:rPr lang="de-DE" dirty="0" err="1" smtClean="0">
              <a:solidFill>
                <a:schemeClr val="tx1"/>
              </a:solidFill>
            </a:rPr>
            <a:t>Lat</a:t>
          </a:r>
          <a:r>
            <a:rPr lang="de-DE" dirty="0" smtClean="0">
              <a:solidFill>
                <a:schemeClr val="tx1"/>
              </a:solidFill>
            </a:rPr>
            <a:t>: „</a:t>
          </a:r>
          <a:r>
            <a:rPr lang="de-DE" i="1" dirty="0" err="1" smtClean="0">
              <a:solidFill>
                <a:schemeClr val="tx1"/>
              </a:solidFill>
            </a:rPr>
            <a:t>innovare</a:t>
          </a:r>
          <a:r>
            <a:rPr lang="de-DE" dirty="0" smtClean="0">
              <a:solidFill>
                <a:schemeClr val="tx1"/>
              </a:solidFill>
            </a:rPr>
            <a:t>“ - erneuern</a:t>
          </a:r>
          <a:endParaRPr lang="de-DE" dirty="0">
            <a:solidFill>
              <a:schemeClr val="tx1"/>
            </a:solidFill>
          </a:endParaRPr>
        </a:p>
      </dgm:t>
    </dgm:pt>
    <dgm:pt modelId="{61DBB1C5-B8E0-45FE-A8C9-65B9FEAE9B34}" type="parTrans" cxnId="{4916427F-FA1C-4359-BF88-51D37D38DD7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311340D-1C79-4DC1-BCDB-B074495B942C}" type="sibTrans" cxnId="{4916427F-FA1C-4359-BF88-51D37D38DD7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6D5041B-8487-4828-A315-8BCE7B8381C6}" type="pres">
      <dgm:prSet presAssocID="{457CFC60-8DED-49BB-817D-5D6FC8AB5EA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7AA6A9B0-DD82-4452-8760-C8B23A40F573}" type="pres">
      <dgm:prSet presAssocID="{39046E91-1F21-48DA-8512-6F91F84724E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1D24A82-2D15-402C-99BD-8276D424468A}" type="pres">
      <dgm:prSet presAssocID="{F08B30BF-F55B-42E1-94E3-8D9D63CA4F6A}" presName="spacer" presStyleCnt="0"/>
      <dgm:spPr/>
    </dgm:pt>
    <dgm:pt modelId="{06E3D157-D4FD-4549-B029-A23EDD29F627}" type="pres">
      <dgm:prSet presAssocID="{9B88F9E1-FE1E-425B-A858-F0E0494DAC1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C4CC40B-A671-40F2-875B-9EC3ED7BC48D}" type="pres">
      <dgm:prSet presAssocID="{0311340D-1C79-4DC1-BCDB-B074495B942C}" presName="spacer" presStyleCnt="0"/>
      <dgm:spPr/>
    </dgm:pt>
    <dgm:pt modelId="{4609CB6C-DF3E-4141-9E93-E4B1C9B535F8}" type="pres">
      <dgm:prSet presAssocID="{F5B3A845-3AC6-45AC-9D39-668C861B898B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E732B6A-DE6C-4884-84D8-77D9C089E7D7}" type="presOf" srcId="{457CFC60-8DED-49BB-817D-5D6FC8AB5EAF}" destId="{B6D5041B-8487-4828-A315-8BCE7B8381C6}" srcOrd="0" destOrd="0" presId="urn:microsoft.com/office/officeart/2005/8/layout/vList2"/>
    <dgm:cxn modelId="{4916427F-FA1C-4359-BF88-51D37D38DD74}" srcId="{457CFC60-8DED-49BB-817D-5D6FC8AB5EAF}" destId="{9B88F9E1-FE1E-425B-A858-F0E0494DAC1A}" srcOrd="1" destOrd="0" parTransId="{61DBB1C5-B8E0-45FE-A8C9-65B9FEAE9B34}" sibTransId="{0311340D-1C79-4DC1-BCDB-B074495B942C}"/>
    <dgm:cxn modelId="{13F394F3-EF6B-4AD9-83FD-1297DE0472F6}" srcId="{457CFC60-8DED-49BB-817D-5D6FC8AB5EAF}" destId="{39046E91-1F21-48DA-8512-6F91F84724EB}" srcOrd="0" destOrd="0" parTransId="{0E44DF9C-AA34-425F-AFC1-EABBB4DD3746}" sibTransId="{F08B30BF-F55B-42E1-94E3-8D9D63CA4F6A}"/>
    <dgm:cxn modelId="{4B29411B-DD77-4626-9691-724304DF209D}" srcId="{457CFC60-8DED-49BB-817D-5D6FC8AB5EAF}" destId="{F5B3A845-3AC6-45AC-9D39-668C861B898B}" srcOrd="2" destOrd="0" parTransId="{B341DCCC-AB47-4B92-9F8E-14BAEE4DDD6D}" sibTransId="{531F737A-CFF2-4515-9670-96A769EBA3A5}"/>
    <dgm:cxn modelId="{B3E8B97C-3576-4165-9484-159E1D2DA42D}" type="presOf" srcId="{9B88F9E1-FE1E-425B-A858-F0E0494DAC1A}" destId="{06E3D157-D4FD-4549-B029-A23EDD29F627}" srcOrd="0" destOrd="0" presId="urn:microsoft.com/office/officeart/2005/8/layout/vList2"/>
    <dgm:cxn modelId="{7FB1758D-63A8-48B7-841B-3168E43A7231}" type="presOf" srcId="{39046E91-1F21-48DA-8512-6F91F84724EB}" destId="{7AA6A9B0-DD82-4452-8760-C8B23A40F573}" srcOrd="0" destOrd="0" presId="urn:microsoft.com/office/officeart/2005/8/layout/vList2"/>
    <dgm:cxn modelId="{472BE31D-3D3E-44A5-B3E3-7B075809BE61}" type="presOf" srcId="{F5B3A845-3AC6-45AC-9D39-668C861B898B}" destId="{4609CB6C-DF3E-4141-9E93-E4B1C9B535F8}" srcOrd="0" destOrd="0" presId="urn:microsoft.com/office/officeart/2005/8/layout/vList2"/>
    <dgm:cxn modelId="{AD3CEBC4-68E4-43A0-9CD2-EEFB941FC111}" type="presParOf" srcId="{B6D5041B-8487-4828-A315-8BCE7B8381C6}" destId="{7AA6A9B0-DD82-4452-8760-C8B23A40F573}" srcOrd="0" destOrd="0" presId="urn:microsoft.com/office/officeart/2005/8/layout/vList2"/>
    <dgm:cxn modelId="{3B99C392-8930-4344-85C4-CEA87CB66B2B}" type="presParOf" srcId="{B6D5041B-8487-4828-A315-8BCE7B8381C6}" destId="{A1D24A82-2D15-402C-99BD-8276D424468A}" srcOrd="1" destOrd="0" presId="urn:microsoft.com/office/officeart/2005/8/layout/vList2"/>
    <dgm:cxn modelId="{F3AB6C49-D602-4CCD-BC98-8F12CEF5E502}" type="presParOf" srcId="{B6D5041B-8487-4828-A315-8BCE7B8381C6}" destId="{06E3D157-D4FD-4549-B029-A23EDD29F627}" srcOrd="2" destOrd="0" presId="urn:microsoft.com/office/officeart/2005/8/layout/vList2"/>
    <dgm:cxn modelId="{BA6DB7C9-DB9A-4B34-9E3C-86F23DB7F2B3}" type="presParOf" srcId="{B6D5041B-8487-4828-A315-8BCE7B8381C6}" destId="{DC4CC40B-A671-40F2-875B-9EC3ED7BC48D}" srcOrd="3" destOrd="0" presId="urn:microsoft.com/office/officeart/2005/8/layout/vList2"/>
    <dgm:cxn modelId="{4C4A968C-FCEC-420E-BF00-49F5EC4EA4D4}" type="presParOf" srcId="{B6D5041B-8487-4828-A315-8BCE7B8381C6}" destId="{4609CB6C-DF3E-4141-9E93-E4B1C9B535F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F791C0B9-DB9B-4022-9BA8-B6233B10E61F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3EADCFA5-EB7A-468B-A9B9-C963D537582A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Wie sieht ein solches Netzwerk nun aus wenn die </a:t>
          </a:r>
          <a:r>
            <a:rPr lang="de-DE" dirty="0" err="1" smtClean="0">
              <a:solidFill>
                <a:schemeClr val="tx1"/>
              </a:solidFill>
            </a:rPr>
            <a:t>Thresholds</a:t>
          </a:r>
          <a:r>
            <a:rPr lang="de-DE" dirty="0" smtClean="0">
              <a:solidFill>
                <a:schemeClr val="tx1"/>
              </a:solidFill>
            </a:rPr>
            <a:t> nicht homogen sind?</a:t>
          </a:r>
          <a:endParaRPr lang="de-DE" dirty="0">
            <a:solidFill>
              <a:schemeClr val="tx1"/>
            </a:solidFill>
          </a:endParaRPr>
        </a:p>
      </dgm:t>
    </dgm:pt>
    <dgm:pt modelId="{3827EE7C-2F9F-4BB6-B201-6AAB0DB10626}" type="parTrans" cxnId="{CC22796F-489A-4ACB-8839-A2501008241C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A172906-4135-43CD-9C89-AFACCBDE42A6}" type="sibTrans" cxnId="{CC22796F-489A-4ACB-8839-A2501008241C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91C5226-CCDD-4E14-B76F-663B45B9FF6A}" type="pres">
      <dgm:prSet presAssocID="{F791C0B9-DB9B-4022-9BA8-B6233B10E61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5C53D16F-614B-4713-8008-60D2C1252362}" type="pres">
      <dgm:prSet presAssocID="{3EADCFA5-EB7A-468B-A9B9-C963D537582A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5B7A5D2-0386-42E5-BF2A-7B31949267E5}" type="presOf" srcId="{3EADCFA5-EB7A-468B-A9B9-C963D537582A}" destId="{5C53D16F-614B-4713-8008-60D2C1252362}" srcOrd="0" destOrd="0" presId="urn:microsoft.com/office/officeart/2005/8/layout/vList2"/>
    <dgm:cxn modelId="{110C74D5-0B5A-433F-A762-5C65171C5739}" type="presOf" srcId="{F791C0B9-DB9B-4022-9BA8-B6233B10E61F}" destId="{D91C5226-CCDD-4E14-B76F-663B45B9FF6A}" srcOrd="0" destOrd="0" presId="urn:microsoft.com/office/officeart/2005/8/layout/vList2"/>
    <dgm:cxn modelId="{CC22796F-489A-4ACB-8839-A2501008241C}" srcId="{F791C0B9-DB9B-4022-9BA8-B6233B10E61F}" destId="{3EADCFA5-EB7A-468B-A9B9-C963D537582A}" srcOrd="0" destOrd="0" parTransId="{3827EE7C-2F9F-4BB6-B201-6AAB0DB10626}" sibTransId="{CA172906-4135-43CD-9C89-AFACCBDE42A6}"/>
    <dgm:cxn modelId="{69283A3C-E5B6-4495-9F35-8DD73A69B58A}" type="presParOf" srcId="{D91C5226-CCDD-4E14-B76F-663B45B9FF6A}" destId="{5C53D16F-614B-4713-8008-60D2C125236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58BF8F4F-2B45-4C68-9601-9DBE77845961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mc:AlternateContent xmlns:mc="http://schemas.openxmlformats.org/markup-compatibility/2006" xmlns:a14="http://schemas.microsoft.com/office/drawing/2010/main">
      <mc:Choice Requires="a14">
        <dgm:pt modelId="{6DD6EEA2-5410-42E3-96B9-37F1C473FA4F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de-DE" sz="32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3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3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3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sz="3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3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3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3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de-DE" sz="3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de-DE" sz="3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3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sz="3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m:oMathPara>
              </a14:m>
              <a:endParaRPr lang="de-DE" sz="3200" dirty="0"/>
            </a:p>
          </dgm:t>
        </dgm:pt>
      </mc:Choice>
      <mc:Fallback xmlns="">
        <dgm:pt modelId="{6DD6EEA2-5410-42E3-96B9-37F1C473FA4F}">
          <dgm:prSet phldrT="[Text]" custT="1"/>
          <dgm:spPr/>
          <dgm:t>
            <a:bodyPr/>
            <a:lstStyle/>
            <a:p>
              <a:pPr/>
              <a:r>
                <a:rPr lang="de-DE" sz="3200" b="0" i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a:t>𝑞</a:t>
              </a:r>
              <a:r>
                <a:rPr lang="de-DE" sz="3200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=</a:t>
              </a:r>
              <a:r>
                <a:rPr lang="de-DE" sz="3200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𝑏_𝑘/(𝑎_𝑘+𝑏_𝑘 )</a:t>
              </a:r>
              <a:endParaRPr lang="de-DE" sz="3200" dirty="0"/>
            </a:p>
          </dgm:t>
        </dgm:pt>
      </mc:Fallback>
    </mc:AlternateContent>
    <dgm:pt modelId="{DDAB16E6-FA58-45E2-B250-F5D65D24136E}" type="parTrans" cxnId="{99EF57F4-E564-4C6B-A39A-8A5AD44D303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47A578D-E020-40FF-A9BB-E24259D0DB5A}" type="sibTrans" cxnId="{99EF57F4-E564-4C6B-A39A-8A5AD44D303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9460277-92F2-4E93-88F3-F5A172D8ABCD}" type="pres">
      <dgm:prSet presAssocID="{58BF8F4F-2B45-4C68-9601-9DBE7784596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AE29F0A3-4856-4C0E-BF67-358545E91ED2}" type="pres">
      <dgm:prSet presAssocID="{6DD6EEA2-5410-42E3-96B9-37F1C473FA4F}" presName="parentText" presStyleLbl="node1" presStyleIdx="0" presStyleCnt="1" custScaleY="109902" custLinFactNeighborX="-3067" custLinFactNeighborY="0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190C2AA-2677-40B2-A228-2FB66CE6C0B2}" type="presOf" srcId="{6DD6EEA2-5410-42E3-96B9-37F1C473FA4F}" destId="{AE29F0A3-4856-4C0E-BF67-358545E91ED2}" srcOrd="0" destOrd="0" presId="urn:microsoft.com/office/officeart/2005/8/layout/vList2"/>
    <dgm:cxn modelId="{99EF57F4-E564-4C6B-A39A-8A5AD44D3038}" srcId="{58BF8F4F-2B45-4C68-9601-9DBE77845961}" destId="{6DD6EEA2-5410-42E3-96B9-37F1C473FA4F}" srcOrd="0" destOrd="0" parTransId="{DDAB16E6-FA58-45E2-B250-F5D65D24136E}" sibTransId="{247A578D-E020-40FF-A9BB-E24259D0DB5A}"/>
    <dgm:cxn modelId="{588E824F-96CF-45C7-ACD1-B9B1DBFC7F8A}" type="presOf" srcId="{58BF8F4F-2B45-4C68-9601-9DBE77845961}" destId="{A9460277-92F2-4E93-88F3-F5A172D8ABCD}" srcOrd="0" destOrd="0" presId="urn:microsoft.com/office/officeart/2005/8/layout/vList2"/>
    <dgm:cxn modelId="{72990E69-4E88-4124-8940-EFB75B463742}" type="presParOf" srcId="{A9460277-92F2-4E93-88F3-F5A172D8ABCD}" destId="{AE29F0A3-4856-4C0E-BF67-358545E91ED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8324889C-A89F-4B58-8773-89957A82A0A8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381C22FA-E425-4D0F-B574-52AE83F4A802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Diese Form der Kettenreaktion wird „Kaskade“ genannt.</a:t>
          </a:r>
          <a:endParaRPr lang="de-DE" dirty="0">
            <a:solidFill>
              <a:schemeClr val="tx1"/>
            </a:solidFill>
          </a:endParaRPr>
        </a:p>
      </dgm:t>
    </dgm:pt>
    <dgm:pt modelId="{697EEEA4-8C59-4762-B744-9175F22DFE0D}" type="parTrans" cxnId="{1C024F91-9EAD-4268-9738-19C7782949D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F0E4826-976E-42F0-A6BD-54B385B13056}" type="sibTrans" cxnId="{1C024F91-9EAD-4268-9738-19C7782949D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7CD83D3-0AD4-4576-8B3C-7290C975532B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Eine Kaskade geht von den </a:t>
          </a:r>
          <a:r>
            <a:rPr lang="de-DE" dirty="0" smtClean="0">
              <a:solidFill>
                <a:schemeClr val="tx1"/>
              </a:solidFill>
            </a:rPr>
            <a:t>Innovatoren aus </a:t>
          </a:r>
          <a:r>
            <a:rPr lang="de-DE" dirty="0" smtClean="0">
              <a:solidFill>
                <a:schemeClr val="tx1"/>
              </a:solidFill>
            </a:rPr>
            <a:t>und </a:t>
          </a:r>
          <a:r>
            <a:rPr lang="de-DE" dirty="0" smtClean="0">
              <a:solidFill>
                <a:schemeClr val="tx1"/>
              </a:solidFill>
            </a:rPr>
            <a:t>kann, </a:t>
          </a:r>
          <a:r>
            <a:rPr lang="de-DE" dirty="0" smtClean="0">
              <a:solidFill>
                <a:schemeClr val="tx1"/>
              </a:solidFill>
            </a:rPr>
            <a:t>abhängig von den </a:t>
          </a:r>
          <a:r>
            <a:rPr lang="de-DE" dirty="0" smtClean="0">
              <a:solidFill>
                <a:schemeClr val="tx1"/>
              </a:solidFill>
            </a:rPr>
            <a:t>Gegebenheiten, </a:t>
          </a:r>
          <a:r>
            <a:rPr lang="de-DE" dirty="0" smtClean="0">
              <a:solidFill>
                <a:schemeClr val="tx1"/>
              </a:solidFill>
            </a:rPr>
            <a:t>ein gesamtes Netz zum </a:t>
          </a:r>
          <a:r>
            <a:rPr lang="de-DE" dirty="0" smtClean="0">
              <a:solidFill>
                <a:schemeClr val="tx1"/>
              </a:solidFill>
            </a:rPr>
            <a:t>„</a:t>
          </a:r>
          <a:r>
            <a:rPr lang="de-DE" dirty="0" err="1" smtClean="0">
              <a:solidFill>
                <a:schemeClr val="tx1"/>
              </a:solidFill>
            </a:rPr>
            <a:t>Umschwingen</a:t>
          </a:r>
          <a:r>
            <a:rPr lang="de-DE" dirty="0" smtClean="0">
              <a:solidFill>
                <a:schemeClr val="tx1"/>
              </a:solidFill>
            </a:rPr>
            <a:t>“ bewegen.</a:t>
          </a:r>
          <a:endParaRPr lang="de-DE" dirty="0">
            <a:solidFill>
              <a:schemeClr val="tx1"/>
            </a:solidFill>
          </a:endParaRPr>
        </a:p>
      </dgm:t>
    </dgm:pt>
    <dgm:pt modelId="{9F48E16B-AFCB-4CF9-8D8E-7ED01DE1E79B}" type="parTrans" cxnId="{80822B54-D757-472B-85B3-EDD1FB42E4A0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7E77919-FAAC-41B6-B6E2-CD183A3C2F0A}" type="sibTrans" cxnId="{80822B54-D757-472B-85B3-EDD1FB42E4A0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EC35D09-FEAC-4C3E-8519-4F67E3DC3119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Französisch: </a:t>
          </a:r>
          <a:r>
            <a:rPr lang="de-DE" dirty="0" err="1" smtClean="0">
              <a:solidFill>
                <a:schemeClr val="tx1"/>
              </a:solidFill>
            </a:rPr>
            <a:t>cascade</a:t>
          </a:r>
          <a:r>
            <a:rPr lang="de-DE" dirty="0" smtClean="0">
              <a:solidFill>
                <a:schemeClr val="tx1"/>
              </a:solidFill>
            </a:rPr>
            <a:t> – Wasserfall.</a:t>
          </a:r>
          <a:endParaRPr lang="de-DE" dirty="0">
            <a:solidFill>
              <a:schemeClr val="tx1"/>
            </a:solidFill>
          </a:endParaRPr>
        </a:p>
      </dgm:t>
    </dgm:pt>
    <dgm:pt modelId="{60F1DEDE-4A1C-4F6A-8D2E-CCBA8FAE5623}" type="parTrans" cxnId="{03676D9D-C4A7-4BC4-8B48-7089AE4175B1}">
      <dgm:prSet/>
      <dgm:spPr/>
      <dgm:t>
        <a:bodyPr/>
        <a:lstStyle/>
        <a:p>
          <a:endParaRPr lang="de-DE"/>
        </a:p>
      </dgm:t>
    </dgm:pt>
    <dgm:pt modelId="{55C0F2E6-1E17-41BF-99F4-D6D47BD4074B}" type="sibTrans" cxnId="{03676D9D-C4A7-4BC4-8B48-7089AE4175B1}">
      <dgm:prSet/>
      <dgm:spPr/>
      <dgm:t>
        <a:bodyPr/>
        <a:lstStyle/>
        <a:p>
          <a:endParaRPr lang="de-DE"/>
        </a:p>
      </dgm:t>
    </dgm:pt>
    <dgm:pt modelId="{1B4F8B87-A968-4B66-BFD0-08A00C61F561}" type="pres">
      <dgm:prSet presAssocID="{8324889C-A89F-4B58-8773-89957A82A0A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724F4B5-DEB0-4F2E-8CF1-A5F472518A5F}" type="pres">
      <dgm:prSet presAssocID="{381C22FA-E425-4D0F-B574-52AE83F4A802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4E632F6-27C8-499C-8090-F5D5F69913C0}" type="pres">
      <dgm:prSet presAssocID="{BF0E4826-976E-42F0-A6BD-54B385B13056}" presName="spacer" presStyleCnt="0"/>
      <dgm:spPr/>
      <dgm:t>
        <a:bodyPr/>
        <a:lstStyle/>
        <a:p>
          <a:endParaRPr lang="de-DE"/>
        </a:p>
      </dgm:t>
    </dgm:pt>
    <dgm:pt modelId="{D74C3859-17A3-49CC-89C3-60562F19BB46}" type="pres">
      <dgm:prSet presAssocID="{1EC35D09-FEAC-4C3E-8519-4F67E3DC311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74AB2A7-B275-4E19-9735-0A31D1DF5B66}" type="pres">
      <dgm:prSet presAssocID="{55C0F2E6-1E17-41BF-99F4-D6D47BD4074B}" presName="spacer" presStyleCnt="0"/>
      <dgm:spPr/>
    </dgm:pt>
    <dgm:pt modelId="{1772E8A7-6546-4449-9102-966D29D9D662}" type="pres">
      <dgm:prSet presAssocID="{47CD83D3-0AD4-4576-8B3C-7290C975532B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80822B54-D757-472B-85B3-EDD1FB42E4A0}" srcId="{8324889C-A89F-4B58-8773-89957A82A0A8}" destId="{47CD83D3-0AD4-4576-8B3C-7290C975532B}" srcOrd="2" destOrd="0" parTransId="{9F48E16B-AFCB-4CF9-8D8E-7ED01DE1E79B}" sibTransId="{97E77919-FAAC-41B6-B6E2-CD183A3C2F0A}"/>
    <dgm:cxn modelId="{99B45CB1-2F0D-42DB-9BFA-B4520B247889}" type="presOf" srcId="{47CD83D3-0AD4-4576-8B3C-7290C975532B}" destId="{1772E8A7-6546-4449-9102-966D29D9D662}" srcOrd="0" destOrd="0" presId="urn:microsoft.com/office/officeart/2005/8/layout/vList2"/>
    <dgm:cxn modelId="{ECB9087F-19DA-42BC-AD8B-1047AF570469}" type="presOf" srcId="{381C22FA-E425-4D0F-B574-52AE83F4A802}" destId="{9724F4B5-DEB0-4F2E-8CF1-A5F472518A5F}" srcOrd="0" destOrd="0" presId="urn:microsoft.com/office/officeart/2005/8/layout/vList2"/>
    <dgm:cxn modelId="{1C024F91-9EAD-4268-9738-19C7782949D2}" srcId="{8324889C-A89F-4B58-8773-89957A82A0A8}" destId="{381C22FA-E425-4D0F-B574-52AE83F4A802}" srcOrd="0" destOrd="0" parTransId="{697EEEA4-8C59-4762-B744-9175F22DFE0D}" sibTransId="{BF0E4826-976E-42F0-A6BD-54B385B13056}"/>
    <dgm:cxn modelId="{B360A395-C09F-4778-A908-DB02DAE51E3F}" type="presOf" srcId="{8324889C-A89F-4B58-8773-89957A82A0A8}" destId="{1B4F8B87-A968-4B66-BFD0-08A00C61F561}" srcOrd="0" destOrd="0" presId="urn:microsoft.com/office/officeart/2005/8/layout/vList2"/>
    <dgm:cxn modelId="{ACA5BC3B-8CE1-410A-B75E-42749E16BE82}" type="presOf" srcId="{1EC35D09-FEAC-4C3E-8519-4F67E3DC3119}" destId="{D74C3859-17A3-49CC-89C3-60562F19BB46}" srcOrd="0" destOrd="0" presId="urn:microsoft.com/office/officeart/2005/8/layout/vList2"/>
    <dgm:cxn modelId="{03676D9D-C4A7-4BC4-8B48-7089AE4175B1}" srcId="{8324889C-A89F-4B58-8773-89957A82A0A8}" destId="{1EC35D09-FEAC-4C3E-8519-4F67E3DC3119}" srcOrd="1" destOrd="0" parTransId="{60F1DEDE-4A1C-4F6A-8D2E-CCBA8FAE5623}" sibTransId="{55C0F2E6-1E17-41BF-99F4-D6D47BD4074B}"/>
    <dgm:cxn modelId="{5B4722F5-189A-4589-AF86-CD200BA3AB01}" type="presParOf" srcId="{1B4F8B87-A968-4B66-BFD0-08A00C61F561}" destId="{9724F4B5-DEB0-4F2E-8CF1-A5F472518A5F}" srcOrd="0" destOrd="0" presId="urn:microsoft.com/office/officeart/2005/8/layout/vList2"/>
    <dgm:cxn modelId="{50479CBA-0FC3-4ABD-A7F5-B3EA79FB1465}" type="presParOf" srcId="{1B4F8B87-A968-4B66-BFD0-08A00C61F561}" destId="{64E632F6-27C8-499C-8090-F5D5F69913C0}" srcOrd="1" destOrd="0" presId="urn:microsoft.com/office/officeart/2005/8/layout/vList2"/>
    <dgm:cxn modelId="{E9BA8F92-884E-4BEA-8D97-CDFBF73618C3}" type="presParOf" srcId="{1B4F8B87-A968-4B66-BFD0-08A00C61F561}" destId="{D74C3859-17A3-49CC-89C3-60562F19BB46}" srcOrd="2" destOrd="0" presId="urn:microsoft.com/office/officeart/2005/8/layout/vList2"/>
    <dgm:cxn modelId="{51E3E3FA-CE5B-40FB-BA10-DEB5170EB2DE}" type="presParOf" srcId="{1B4F8B87-A968-4B66-BFD0-08A00C61F561}" destId="{D74AB2A7-B275-4E19-9735-0A31D1DF5B66}" srcOrd="3" destOrd="0" presId="urn:microsoft.com/office/officeart/2005/8/layout/vList2"/>
    <dgm:cxn modelId="{736F62B9-2F6C-4429-AD7F-A0AB910D3AA4}" type="presParOf" srcId="{1B4F8B87-A968-4B66-BFD0-08A00C61F561}" destId="{1772E8A7-6546-4449-9102-966D29D9D66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58BF8F4F-2B45-4C68-9601-9DBE77845961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6DD6EEA2-5410-42E3-96B9-37F1C473FA4F}">
      <dgm:prSet phldrT="[Text]" custT="1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DDAB16E6-FA58-45E2-B250-F5D65D24136E}" type="parTrans" cxnId="{99EF57F4-E564-4C6B-A39A-8A5AD44D303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47A578D-E020-40FF-A9BB-E24259D0DB5A}" type="sibTrans" cxnId="{99EF57F4-E564-4C6B-A39A-8A5AD44D303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9460277-92F2-4E93-88F3-F5A172D8ABCD}" type="pres">
      <dgm:prSet presAssocID="{58BF8F4F-2B45-4C68-9601-9DBE7784596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AE29F0A3-4856-4C0E-BF67-358545E91ED2}" type="pres">
      <dgm:prSet presAssocID="{6DD6EEA2-5410-42E3-96B9-37F1C473FA4F}" presName="parentText" presStyleLbl="node1" presStyleIdx="0" presStyleCnt="1" custScaleY="109902" custLinFactNeighborX="-3067" custLinFactNeighborY="0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190C2AA-2677-40B2-A228-2FB66CE6C0B2}" type="presOf" srcId="{6DD6EEA2-5410-42E3-96B9-37F1C473FA4F}" destId="{AE29F0A3-4856-4C0E-BF67-358545E91ED2}" srcOrd="0" destOrd="0" presId="urn:microsoft.com/office/officeart/2005/8/layout/vList2"/>
    <dgm:cxn modelId="{99EF57F4-E564-4C6B-A39A-8A5AD44D3038}" srcId="{58BF8F4F-2B45-4C68-9601-9DBE77845961}" destId="{6DD6EEA2-5410-42E3-96B9-37F1C473FA4F}" srcOrd="0" destOrd="0" parTransId="{DDAB16E6-FA58-45E2-B250-F5D65D24136E}" sibTransId="{247A578D-E020-40FF-A9BB-E24259D0DB5A}"/>
    <dgm:cxn modelId="{588E824F-96CF-45C7-ACD1-B9B1DBFC7F8A}" type="presOf" srcId="{58BF8F4F-2B45-4C68-9601-9DBE77845961}" destId="{A9460277-92F2-4E93-88F3-F5A172D8ABCD}" srcOrd="0" destOrd="0" presId="urn:microsoft.com/office/officeart/2005/8/layout/vList2"/>
    <dgm:cxn modelId="{72990E69-4E88-4124-8940-EFB75B463742}" type="presParOf" srcId="{A9460277-92F2-4E93-88F3-F5A172D8ABCD}" destId="{AE29F0A3-4856-4C0E-BF67-358545E91ED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FD9D4D0D-6963-46C4-8DC4-B490764EDA85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186DA7F5-F2A7-4873-82BE-D48BC339B4F7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Interessant ist nun die Frage ob und unter welchen </a:t>
          </a:r>
          <a:r>
            <a:rPr lang="de-DE" dirty="0" err="1" smtClean="0">
              <a:solidFill>
                <a:schemeClr val="tx1"/>
              </a:solidFill>
            </a:rPr>
            <a:t>Umständeneine</a:t>
          </a:r>
          <a:r>
            <a:rPr lang="de-DE" dirty="0" smtClean="0">
              <a:solidFill>
                <a:schemeClr val="tx1"/>
              </a:solidFill>
            </a:rPr>
            <a:t> vollständige Kaskade entstehen kann.</a:t>
          </a:r>
          <a:endParaRPr lang="de-DE" dirty="0">
            <a:solidFill>
              <a:schemeClr val="tx1"/>
            </a:solidFill>
          </a:endParaRPr>
        </a:p>
      </dgm:t>
    </dgm:pt>
    <dgm:pt modelId="{27293205-89E9-422D-A8DE-7802181B46D0}" type="parTrans" cxnId="{B4CE04F4-B3A6-4EB4-8892-26E0EC11EF0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F894564-2C4F-4E8A-BD53-6069EA2A43A5}" type="sibTrans" cxnId="{B4CE04F4-B3A6-4EB4-8892-26E0EC11EF0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FDB72B9-96D5-42D4-9828-3E8074F3FA17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Anders gefragt: </a:t>
          </a:r>
        </a:p>
        <a:p>
          <a:pPr rtl="0"/>
          <a:r>
            <a:rPr lang="de-DE" dirty="0" smtClean="0">
              <a:solidFill>
                <a:schemeClr val="tx1"/>
              </a:solidFill>
            </a:rPr>
            <a:t>Was kann sich einer Kaskade in den Weg stellen?</a:t>
          </a:r>
          <a:endParaRPr lang="de-DE" dirty="0">
            <a:solidFill>
              <a:schemeClr val="tx1"/>
            </a:solidFill>
          </a:endParaRPr>
        </a:p>
      </dgm:t>
    </dgm:pt>
    <dgm:pt modelId="{7CEE8AF3-A0A8-4BEE-B7CA-C61599A37F5D}" type="parTrans" cxnId="{45FF2274-7F24-4746-B845-CD9CD61AD1B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1311E0E-D862-4BA7-9F6C-07A1217B3381}" type="sibTrans" cxnId="{45FF2274-7F24-4746-B845-CD9CD61AD1B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E460B68-F164-4DFA-AB9C-5D9BB6EA2CE6}" type="pres">
      <dgm:prSet presAssocID="{FD9D4D0D-6963-46C4-8DC4-B490764EDA8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7FFB46F-371F-420A-9A83-0A3EBA303672}" type="pres">
      <dgm:prSet presAssocID="{186DA7F5-F2A7-4873-82BE-D48BC339B4F7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8C12CF2-B6FD-435D-A00E-350F9AB49156}" type="pres">
      <dgm:prSet presAssocID="{FF894564-2C4F-4E8A-BD53-6069EA2A43A5}" presName="spacer" presStyleCnt="0"/>
      <dgm:spPr/>
    </dgm:pt>
    <dgm:pt modelId="{04CCB86E-CB91-4422-8218-69FDC671D5F2}" type="pres">
      <dgm:prSet presAssocID="{FFDB72B9-96D5-42D4-9828-3E8074F3FA17}" presName="parentText" presStyleLbl="node1" presStyleIdx="1" presStyleCnt="2" custLinFactNeighborX="454" custLinFactNeighborY="3929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C8400DC-D9DD-4648-8B1C-E308CF549CF6}" type="presOf" srcId="{186DA7F5-F2A7-4873-82BE-D48BC339B4F7}" destId="{97FFB46F-371F-420A-9A83-0A3EBA303672}" srcOrd="0" destOrd="0" presId="urn:microsoft.com/office/officeart/2005/8/layout/vList2"/>
    <dgm:cxn modelId="{8F79926A-E52E-4E1D-956A-D554AC84B142}" type="presOf" srcId="{FFDB72B9-96D5-42D4-9828-3E8074F3FA17}" destId="{04CCB86E-CB91-4422-8218-69FDC671D5F2}" srcOrd="0" destOrd="0" presId="urn:microsoft.com/office/officeart/2005/8/layout/vList2"/>
    <dgm:cxn modelId="{B4CE04F4-B3A6-4EB4-8892-26E0EC11EF01}" srcId="{FD9D4D0D-6963-46C4-8DC4-B490764EDA85}" destId="{186DA7F5-F2A7-4873-82BE-D48BC339B4F7}" srcOrd="0" destOrd="0" parTransId="{27293205-89E9-422D-A8DE-7802181B46D0}" sibTransId="{FF894564-2C4F-4E8A-BD53-6069EA2A43A5}"/>
    <dgm:cxn modelId="{45FF2274-7F24-4746-B845-CD9CD61AD1BD}" srcId="{FD9D4D0D-6963-46C4-8DC4-B490764EDA85}" destId="{FFDB72B9-96D5-42D4-9828-3E8074F3FA17}" srcOrd="1" destOrd="0" parTransId="{7CEE8AF3-A0A8-4BEE-B7CA-C61599A37F5D}" sibTransId="{71311E0E-D862-4BA7-9F6C-07A1217B3381}"/>
    <dgm:cxn modelId="{EF3CDD16-8AC8-41AA-BB11-6DE6B466F369}" type="presOf" srcId="{FD9D4D0D-6963-46C4-8DC4-B490764EDA85}" destId="{1E460B68-F164-4DFA-AB9C-5D9BB6EA2CE6}" srcOrd="0" destOrd="0" presId="urn:microsoft.com/office/officeart/2005/8/layout/vList2"/>
    <dgm:cxn modelId="{6794C454-B956-4919-B751-227D44FABABA}" type="presParOf" srcId="{1E460B68-F164-4DFA-AB9C-5D9BB6EA2CE6}" destId="{97FFB46F-371F-420A-9A83-0A3EBA303672}" srcOrd="0" destOrd="0" presId="urn:microsoft.com/office/officeart/2005/8/layout/vList2"/>
    <dgm:cxn modelId="{5B1F4C87-E677-486A-A4CF-0F5FF9EACF47}" type="presParOf" srcId="{1E460B68-F164-4DFA-AB9C-5D9BB6EA2CE6}" destId="{08C12CF2-B6FD-435D-A00E-350F9AB49156}" srcOrd="1" destOrd="0" presId="urn:microsoft.com/office/officeart/2005/8/layout/vList2"/>
    <dgm:cxn modelId="{524B705C-40B5-448C-BAC5-C9B2EBE37CA1}" type="presParOf" srcId="{1E460B68-F164-4DFA-AB9C-5D9BB6EA2CE6}" destId="{04CCB86E-CB91-4422-8218-69FDC671D5F2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C8CA3247-76EA-4550-A682-3BB340CF92B3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A66292D8-6DC7-4104-AAE8-E4AD0C2FF967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Ein Cluster ist ein dichter Zusammenschluss von Knoten innerhalb eines Netzwerks.</a:t>
          </a:r>
          <a:endParaRPr lang="de-DE" dirty="0">
            <a:solidFill>
              <a:schemeClr val="tx1"/>
            </a:solidFill>
          </a:endParaRPr>
        </a:p>
      </dgm:t>
    </dgm:pt>
    <dgm:pt modelId="{FC5748A0-C11A-4A34-8FAD-6B5DBF85316A}" type="parTrans" cxnId="{A3E2CA1D-8452-4F8B-9F5D-9F2A8907B08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873743A-E8F7-4A7E-9368-5E5DE6F09D8A}" type="sibTrans" cxnId="{A3E2CA1D-8452-4F8B-9F5D-9F2A8907B08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FE834C2-5F3A-4695-B8B0-3C684FCEE5EA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Die Dichte eines Clusters </a:t>
          </a:r>
          <a:r>
            <a:rPr lang="de-DE" dirty="0" smtClean="0">
              <a:solidFill>
                <a:schemeClr val="tx1"/>
              </a:solidFill>
            </a:rPr>
            <a:t>definiert, </a:t>
          </a:r>
          <a:r>
            <a:rPr lang="de-DE" dirty="0" smtClean="0">
              <a:solidFill>
                <a:schemeClr val="tx1"/>
              </a:solidFill>
            </a:rPr>
            <a:t>wie schwer es für eine Kaskade </a:t>
          </a:r>
          <a:r>
            <a:rPr lang="de-DE" dirty="0" smtClean="0">
              <a:solidFill>
                <a:schemeClr val="tx1"/>
              </a:solidFill>
            </a:rPr>
            <a:t>ist, </a:t>
          </a:r>
          <a:r>
            <a:rPr lang="de-DE" dirty="0" smtClean="0">
              <a:solidFill>
                <a:schemeClr val="tx1"/>
              </a:solidFill>
            </a:rPr>
            <a:t>den Cluster zu durchdringen.</a:t>
          </a:r>
          <a:endParaRPr lang="de-DE" dirty="0">
            <a:solidFill>
              <a:schemeClr val="tx1"/>
            </a:solidFill>
          </a:endParaRPr>
        </a:p>
      </dgm:t>
    </dgm:pt>
    <dgm:pt modelId="{0458D665-D88C-406E-A1E4-EBBFD390F62E}" type="parTrans" cxnId="{79D44643-E609-478B-B38D-4F78CDE5FDD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5A4C0F0-1F5E-4700-8AC7-BFE4867636F6}" type="sibTrans" cxnId="{79D44643-E609-478B-B38D-4F78CDE5FDD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8413A9D-0E37-450C-9A5E-016ECB4A6DFD}" type="pres">
      <dgm:prSet presAssocID="{C8CA3247-76EA-4550-A682-3BB340CF92B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BF0D82C-F921-4AAA-A331-639F79725A0C}" type="pres">
      <dgm:prSet presAssocID="{A66292D8-6DC7-4104-AAE8-E4AD0C2FF967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157A74D-09C2-49EA-8543-0A90FB40048C}" type="pres">
      <dgm:prSet presAssocID="{2873743A-E8F7-4A7E-9368-5E5DE6F09D8A}" presName="spacer" presStyleCnt="0"/>
      <dgm:spPr/>
    </dgm:pt>
    <dgm:pt modelId="{7D3EE275-F27F-40F4-990F-07FDCD5F3A38}" type="pres">
      <dgm:prSet presAssocID="{2FE834C2-5F3A-4695-B8B0-3C684FCEE5E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3E2CA1D-8452-4F8B-9F5D-9F2A8907B08B}" srcId="{C8CA3247-76EA-4550-A682-3BB340CF92B3}" destId="{A66292D8-6DC7-4104-AAE8-E4AD0C2FF967}" srcOrd="0" destOrd="0" parTransId="{FC5748A0-C11A-4A34-8FAD-6B5DBF85316A}" sibTransId="{2873743A-E8F7-4A7E-9368-5E5DE6F09D8A}"/>
    <dgm:cxn modelId="{79D44643-E609-478B-B38D-4F78CDE5FDD6}" srcId="{C8CA3247-76EA-4550-A682-3BB340CF92B3}" destId="{2FE834C2-5F3A-4695-B8B0-3C684FCEE5EA}" srcOrd="1" destOrd="0" parTransId="{0458D665-D88C-406E-A1E4-EBBFD390F62E}" sibTransId="{95A4C0F0-1F5E-4700-8AC7-BFE4867636F6}"/>
    <dgm:cxn modelId="{0881A75C-CA9C-4A6A-9011-45C76412994B}" type="presOf" srcId="{C8CA3247-76EA-4550-A682-3BB340CF92B3}" destId="{D8413A9D-0E37-450C-9A5E-016ECB4A6DFD}" srcOrd="0" destOrd="0" presId="urn:microsoft.com/office/officeart/2005/8/layout/vList2"/>
    <dgm:cxn modelId="{D3D0ABDC-2E8D-4EBA-806D-787AA27C922E}" type="presOf" srcId="{2FE834C2-5F3A-4695-B8B0-3C684FCEE5EA}" destId="{7D3EE275-F27F-40F4-990F-07FDCD5F3A38}" srcOrd="0" destOrd="0" presId="urn:microsoft.com/office/officeart/2005/8/layout/vList2"/>
    <dgm:cxn modelId="{7BCEE30C-7C84-4267-8588-861F9B1D3D0C}" type="presOf" srcId="{A66292D8-6DC7-4104-AAE8-E4AD0C2FF967}" destId="{2BF0D82C-F921-4AAA-A331-639F79725A0C}" srcOrd="0" destOrd="0" presId="urn:microsoft.com/office/officeart/2005/8/layout/vList2"/>
    <dgm:cxn modelId="{BDE73D23-84E6-4836-988C-E8E2600616B4}" type="presParOf" srcId="{D8413A9D-0E37-450C-9A5E-016ECB4A6DFD}" destId="{2BF0D82C-F921-4AAA-A331-639F79725A0C}" srcOrd="0" destOrd="0" presId="urn:microsoft.com/office/officeart/2005/8/layout/vList2"/>
    <dgm:cxn modelId="{C537E750-7CB3-4F51-888F-7E0A23D58B90}" type="presParOf" srcId="{D8413A9D-0E37-450C-9A5E-016ECB4A6DFD}" destId="{4157A74D-09C2-49EA-8543-0A90FB40048C}" srcOrd="1" destOrd="0" presId="urn:microsoft.com/office/officeart/2005/8/layout/vList2"/>
    <dgm:cxn modelId="{45618AE0-FCDF-4CFA-A6F5-D87347D64720}" type="presParOf" srcId="{D8413A9D-0E37-450C-9A5E-016ECB4A6DFD}" destId="{7D3EE275-F27F-40F4-990F-07FDCD5F3A38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F0EFB61F-5AEB-4B26-854C-AF4F34185554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431317B-B645-4729-AED0-B7A8EFD04C98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Definition für die Dichte eines Clusters:	</a:t>
          </a:r>
          <a:endParaRPr lang="de-DE" dirty="0">
            <a:solidFill>
              <a:schemeClr val="tx1"/>
            </a:solidFill>
          </a:endParaRPr>
        </a:p>
      </dgm:t>
    </dgm:pt>
    <dgm:pt modelId="{0925D521-88F1-4719-BF9A-544840102E92}" type="parTrans" cxnId="{1D403B7B-9072-47C2-9BA1-32FC5F1CE167}">
      <dgm:prSet/>
      <dgm:spPr/>
      <dgm:t>
        <a:bodyPr/>
        <a:lstStyle/>
        <a:p>
          <a:endParaRPr lang="de-DE"/>
        </a:p>
      </dgm:t>
    </dgm:pt>
    <dgm:pt modelId="{5DB9F011-7B05-40DF-8034-359F0B3DE631}" type="sibTrans" cxnId="{1D403B7B-9072-47C2-9BA1-32FC5F1CE167}">
      <dgm:prSet/>
      <dgm:spPr/>
      <dgm:t>
        <a:bodyPr/>
        <a:lstStyle/>
        <a:p>
          <a:endParaRPr lang="de-DE"/>
        </a:p>
      </dgm:t>
    </dgm:pt>
    <mc:AlternateContent xmlns:mc="http://schemas.openxmlformats.org/markup-compatibility/2006" xmlns:a14="http://schemas.microsoft.com/office/drawing/2010/main">
      <mc:Choice Requires="a14">
        <dgm:pt modelId="{325BF7F1-9E60-46AD-907E-77ED2D8975C8}">
          <dgm:prSet/>
          <dgm:spPr/>
          <dgm:t>
            <a:bodyPr/>
            <a:lstStyle/>
            <a:p>
              <a:pPr rtl="0"/>
              <a:r>
                <a:rPr lang="de-DE" dirty="0" smtClean="0"/>
                <a:t>Ein Cluster der Dichte </a:t>
              </a:r>
              <a14:m>
                <m:oMath xmlns:m="http://schemas.openxmlformats.org/officeDocument/2006/math">
                  <m:r>
                    <a:rPr lang="de-DE" b="0" i="1" smtClean="0">
                      <a:latin typeface="Cambria Math" panose="02040503050406030204" pitchFamily="18" charset="0"/>
                    </a:rPr>
                    <m:t>𝑥</m:t>
                  </m:r>
                </m:oMath>
              </a14:m>
              <a:r>
                <a:rPr lang="de-DE" dirty="0" smtClean="0"/>
                <a:t> ist eine Ansammlung von Knoten welche mindestens </a:t>
              </a:r>
              <a14:m>
                <m:oMath xmlns:m="http://schemas.openxmlformats.org/officeDocument/2006/math">
                  <m:r>
                    <a:rPr lang="de-DE" i="1" dirty="0" smtClean="0">
                      <a:latin typeface="Cambria Math" panose="02040503050406030204" pitchFamily="18" charset="0"/>
                    </a:rPr>
                    <m:t>𝑥</m:t>
                  </m:r>
                  <m:r>
                    <a:rPr lang="de-DE" i="1" dirty="0" smtClean="0">
                      <a:latin typeface="Cambria Math" panose="02040503050406030204" pitchFamily="18" charset="0"/>
                    </a:rPr>
                    <m:t>% </m:t>
                  </m:r>
                </m:oMath>
              </a14:m>
              <a:r>
                <a:rPr lang="de-DE" dirty="0" smtClean="0"/>
                <a:t>ihrer Nachbarn innerhalb des Clusters haben.</a:t>
              </a:r>
              <a:endParaRPr lang="de-DE" dirty="0"/>
            </a:p>
          </dgm:t>
        </dgm:pt>
      </mc:Choice>
      <mc:Fallback xmlns="">
        <dgm:pt modelId="{325BF7F1-9E60-46AD-907E-77ED2D8975C8}">
          <dgm:prSet/>
          <dgm:spPr/>
          <dgm:t>
            <a:bodyPr/>
            <a:lstStyle/>
            <a:p>
              <a:pPr rtl="0"/>
              <a:r>
                <a:rPr lang="de-DE" dirty="0" smtClean="0"/>
                <a:t>Ein Cluster der </a:t>
              </a:r>
              <a:r>
                <a:rPr lang="de-DE" dirty="0" smtClean="0"/>
                <a:t>Dichte </a:t>
              </a:r>
              <a:r>
                <a:rPr lang="de-DE" b="0" i="0" smtClean="0">
                  <a:latin typeface="Cambria Math" panose="02040503050406030204" pitchFamily="18" charset="0"/>
                </a:rPr>
                <a:t>𝑥</a:t>
              </a:r>
              <a:r>
                <a:rPr lang="de-DE" dirty="0" smtClean="0"/>
                <a:t> </a:t>
              </a:r>
              <a:r>
                <a:rPr lang="de-DE" dirty="0" smtClean="0"/>
                <a:t>ist eine Ansammlung von Knoten welche mindestens </a:t>
              </a:r>
              <a:r>
                <a:rPr lang="de-DE" i="0" dirty="0" smtClean="0">
                  <a:latin typeface="Cambria Math" panose="02040503050406030204" pitchFamily="18" charset="0"/>
                </a:rPr>
                <a:t>𝑥% </a:t>
              </a:r>
              <a:r>
                <a:rPr lang="de-DE" dirty="0" smtClean="0"/>
                <a:t>ihrer Nachbarn innerhalb des Clusters haben.</a:t>
              </a:r>
              <a:endParaRPr lang="de-DE" dirty="0"/>
            </a:p>
          </dgm:t>
        </dgm:pt>
      </mc:Fallback>
    </mc:AlternateContent>
    <dgm:pt modelId="{966F8594-5F31-4503-B58E-7B0C7ADD7884}" type="parTrans" cxnId="{F63B576C-8EAE-4203-B14C-B205C65820E8}">
      <dgm:prSet/>
      <dgm:spPr/>
      <dgm:t>
        <a:bodyPr/>
        <a:lstStyle/>
        <a:p>
          <a:endParaRPr lang="de-DE"/>
        </a:p>
      </dgm:t>
    </dgm:pt>
    <dgm:pt modelId="{32FDC47D-4C89-40B2-9D93-7E01E3D9CFF7}" type="sibTrans" cxnId="{F63B576C-8EAE-4203-B14C-B205C65820E8}">
      <dgm:prSet/>
      <dgm:spPr/>
      <dgm:t>
        <a:bodyPr/>
        <a:lstStyle/>
        <a:p>
          <a:endParaRPr lang="de-DE"/>
        </a:p>
      </dgm:t>
    </dgm:pt>
    <dgm:pt modelId="{7D79926C-5174-4BDE-8586-60E1B0434851}" type="pres">
      <dgm:prSet presAssocID="{F0EFB61F-5AEB-4B26-854C-AF4F3418555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D8A8E178-3D79-4E8A-8A91-632320B40A30}" type="pres">
      <dgm:prSet presAssocID="{3431317B-B645-4729-AED0-B7A8EFD04C98}" presName="parentLin" presStyleCnt="0"/>
      <dgm:spPr/>
      <dgm:t>
        <a:bodyPr/>
        <a:lstStyle/>
        <a:p>
          <a:endParaRPr lang="de-DE"/>
        </a:p>
      </dgm:t>
    </dgm:pt>
    <dgm:pt modelId="{9E486523-7162-44AD-9D05-720B264CEECD}" type="pres">
      <dgm:prSet presAssocID="{3431317B-B645-4729-AED0-B7A8EFD04C98}" presName="parentLeftMargin" presStyleLbl="node1" presStyleIdx="0" presStyleCnt="1"/>
      <dgm:spPr/>
      <dgm:t>
        <a:bodyPr/>
        <a:lstStyle/>
        <a:p>
          <a:endParaRPr lang="de-DE"/>
        </a:p>
      </dgm:t>
    </dgm:pt>
    <dgm:pt modelId="{1BBBB702-C5DB-4582-A50E-666744D2D248}" type="pres">
      <dgm:prSet presAssocID="{3431317B-B645-4729-AED0-B7A8EFD04C98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CF4DD6E-12CF-409C-A8EF-014854477D16}" type="pres">
      <dgm:prSet presAssocID="{3431317B-B645-4729-AED0-B7A8EFD04C98}" presName="negativeSpace" presStyleCnt="0"/>
      <dgm:spPr/>
      <dgm:t>
        <a:bodyPr/>
        <a:lstStyle/>
        <a:p>
          <a:endParaRPr lang="de-DE"/>
        </a:p>
      </dgm:t>
    </dgm:pt>
    <dgm:pt modelId="{ED264E16-3821-4970-B538-B49B94224D15}" type="pres">
      <dgm:prSet presAssocID="{3431317B-B645-4729-AED0-B7A8EFD04C98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63B576C-8EAE-4203-B14C-B205C65820E8}" srcId="{3431317B-B645-4729-AED0-B7A8EFD04C98}" destId="{325BF7F1-9E60-46AD-907E-77ED2D8975C8}" srcOrd="0" destOrd="0" parTransId="{966F8594-5F31-4503-B58E-7B0C7ADD7884}" sibTransId="{32FDC47D-4C89-40B2-9D93-7E01E3D9CFF7}"/>
    <dgm:cxn modelId="{AAC67A28-4F44-4333-8F40-0189154ADABC}" type="presOf" srcId="{325BF7F1-9E60-46AD-907E-77ED2D8975C8}" destId="{ED264E16-3821-4970-B538-B49B94224D15}" srcOrd="0" destOrd="0" presId="urn:microsoft.com/office/officeart/2005/8/layout/list1"/>
    <dgm:cxn modelId="{74CF14F0-993D-4CB7-8B93-7D5AF442A58E}" type="presOf" srcId="{3431317B-B645-4729-AED0-B7A8EFD04C98}" destId="{1BBBB702-C5DB-4582-A50E-666744D2D248}" srcOrd="1" destOrd="0" presId="urn:microsoft.com/office/officeart/2005/8/layout/list1"/>
    <dgm:cxn modelId="{1D403B7B-9072-47C2-9BA1-32FC5F1CE167}" srcId="{F0EFB61F-5AEB-4B26-854C-AF4F34185554}" destId="{3431317B-B645-4729-AED0-B7A8EFD04C98}" srcOrd="0" destOrd="0" parTransId="{0925D521-88F1-4719-BF9A-544840102E92}" sibTransId="{5DB9F011-7B05-40DF-8034-359F0B3DE631}"/>
    <dgm:cxn modelId="{8546C5DA-7677-4118-868B-097F13A070CB}" type="presOf" srcId="{3431317B-B645-4729-AED0-B7A8EFD04C98}" destId="{9E486523-7162-44AD-9D05-720B264CEECD}" srcOrd="0" destOrd="0" presId="urn:microsoft.com/office/officeart/2005/8/layout/list1"/>
    <dgm:cxn modelId="{B76BE76A-15EE-4DDA-9D0F-C2D51F96EE81}" type="presOf" srcId="{F0EFB61F-5AEB-4B26-854C-AF4F34185554}" destId="{7D79926C-5174-4BDE-8586-60E1B0434851}" srcOrd="0" destOrd="0" presId="urn:microsoft.com/office/officeart/2005/8/layout/list1"/>
    <dgm:cxn modelId="{9156C6AF-0AF3-449B-BF22-8C4AD50B5E27}" type="presParOf" srcId="{7D79926C-5174-4BDE-8586-60E1B0434851}" destId="{D8A8E178-3D79-4E8A-8A91-632320B40A30}" srcOrd="0" destOrd="0" presId="urn:microsoft.com/office/officeart/2005/8/layout/list1"/>
    <dgm:cxn modelId="{C93FE23A-17DE-4FFD-A268-82400E54AFB5}" type="presParOf" srcId="{D8A8E178-3D79-4E8A-8A91-632320B40A30}" destId="{9E486523-7162-44AD-9D05-720B264CEECD}" srcOrd="0" destOrd="0" presId="urn:microsoft.com/office/officeart/2005/8/layout/list1"/>
    <dgm:cxn modelId="{D1A00A38-7006-4EAD-BCAE-35C6E32B8364}" type="presParOf" srcId="{D8A8E178-3D79-4E8A-8A91-632320B40A30}" destId="{1BBBB702-C5DB-4582-A50E-666744D2D248}" srcOrd="1" destOrd="0" presId="urn:microsoft.com/office/officeart/2005/8/layout/list1"/>
    <dgm:cxn modelId="{87C4A117-CD83-4770-B04A-AAE6F05551EC}" type="presParOf" srcId="{7D79926C-5174-4BDE-8586-60E1B0434851}" destId="{2CF4DD6E-12CF-409C-A8EF-014854477D16}" srcOrd="1" destOrd="0" presId="urn:microsoft.com/office/officeart/2005/8/layout/list1"/>
    <dgm:cxn modelId="{20984D09-7BEF-409F-AEEE-9FD5ECA19EB5}" type="presParOf" srcId="{7D79926C-5174-4BDE-8586-60E1B0434851}" destId="{ED264E16-3821-4970-B538-B49B94224D1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F0EFB61F-5AEB-4B26-854C-AF4F34185554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431317B-B645-4729-AED0-B7A8EFD04C98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Definition für die Dichte eines Clusters:	</a:t>
          </a:r>
          <a:endParaRPr lang="de-DE" dirty="0">
            <a:solidFill>
              <a:schemeClr val="tx1"/>
            </a:solidFill>
          </a:endParaRPr>
        </a:p>
      </dgm:t>
    </dgm:pt>
    <dgm:pt modelId="{0925D521-88F1-4719-BF9A-544840102E92}" type="parTrans" cxnId="{1D403B7B-9072-47C2-9BA1-32FC5F1CE167}">
      <dgm:prSet/>
      <dgm:spPr/>
      <dgm:t>
        <a:bodyPr/>
        <a:lstStyle/>
        <a:p>
          <a:endParaRPr lang="de-DE"/>
        </a:p>
      </dgm:t>
    </dgm:pt>
    <dgm:pt modelId="{5DB9F011-7B05-40DF-8034-359F0B3DE631}" type="sibTrans" cxnId="{1D403B7B-9072-47C2-9BA1-32FC5F1CE167}">
      <dgm:prSet/>
      <dgm:spPr/>
      <dgm:t>
        <a:bodyPr/>
        <a:lstStyle/>
        <a:p>
          <a:endParaRPr lang="de-DE"/>
        </a:p>
      </dgm:t>
    </dgm:pt>
    <dgm:pt modelId="{325BF7F1-9E60-46AD-907E-77ED2D8975C8}">
      <dgm:prSet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966F8594-5F31-4503-B58E-7B0C7ADD7884}" type="parTrans" cxnId="{F63B576C-8EAE-4203-B14C-B205C65820E8}">
      <dgm:prSet/>
      <dgm:spPr/>
      <dgm:t>
        <a:bodyPr/>
        <a:lstStyle/>
        <a:p>
          <a:endParaRPr lang="de-DE"/>
        </a:p>
      </dgm:t>
    </dgm:pt>
    <dgm:pt modelId="{32FDC47D-4C89-40B2-9D93-7E01E3D9CFF7}" type="sibTrans" cxnId="{F63B576C-8EAE-4203-B14C-B205C65820E8}">
      <dgm:prSet/>
      <dgm:spPr/>
      <dgm:t>
        <a:bodyPr/>
        <a:lstStyle/>
        <a:p>
          <a:endParaRPr lang="de-DE"/>
        </a:p>
      </dgm:t>
    </dgm:pt>
    <dgm:pt modelId="{7D79926C-5174-4BDE-8586-60E1B0434851}" type="pres">
      <dgm:prSet presAssocID="{F0EFB61F-5AEB-4B26-854C-AF4F3418555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D8A8E178-3D79-4E8A-8A91-632320B40A30}" type="pres">
      <dgm:prSet presAssocID="{3431317B-B645-4729-AED0-B7A8EFD04C98}" presName="parentLin" presStyleCnt="0"/>
      <dgm:spPr/>
      <dgm:t>
        <a:bodyPr/>
        <a:lstStyle/>
        <a:p>
          <a:endParaRPr lang="de-DE"/>
        </a:p>
      </dgm:t>
    </dgm:pt>
    <dgm:pt modelId="{9E486523-7162-44AD-9D05-720B264CEECD}" type="pres">
      <dgm:prSet presAssocID="{3431317B-B645-4729-AED0-B7A8EFD04C98}" presName="parentLeftMargin" presStyleLbl="node1" presStyleIdx="0" presStyleCnt="1"/>
      <dgm:spPr/>
      <dgm:t>
        <a:bodyPr/>
        <a:lstStyle/>
        <a:p>
          <a:endParaRPr lang="de-DE"/>
        </a:p>
      </dgm:t>
    </dgm:pt>
    <dgm:pt modelId="{1BBBB702-C5DB-4582-A50E-666744D2D248}" type="pres">
      <dgm:prSet presAssocID="{3431317B-B645-4729-AED0-B7A8EFD04C98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CF4DD6E-12CF-409C-A8EF-014854477D16}" type="pres">
      <dgm:prSet presAssocID="{3431317B-B645-4729-AED0-B7A8EFD04C98}" presName="negativeSpace" presStyleCnt="0"/>
      <dgm:spPr/>
      <dgm:t>
        <a:bodyPr/>
        <a:lstStyle/>
        <a:p>
          <a:endParaRPr lang="de-DE"/>
        </a:p>
      </dgm:t>
    </dgm:pt>
    <dgm:pt modelId="{ED264E16-3821-4970-B538-B49B94224D15}" type="pres">
      <dgm:prSet presAssocID="{3431317B-B645-4729-AED0-B7A8EFD04C98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63B576C-8EAE-4203-B14C-B205C65820E8}" srcId="{3431317B-B645-4729-AED0-B7A8EFD04C98}" destId="{325BF7F1-9E60-46AD-907E-77ED2D8975C8}" srcOrd="0" destOrd="0" parTransId="{966F8594-5F31-4503-B58E-7B0C7ADD7884}" sibTransId="{32FDC47D-4C89-40B2-9D93-7E01E3D9CFF7}"/>
    <dgm:cxn modelId="{AAC67A28-4F44-4333-8F40-0189154ADABC}" type="presOf" srcId="{325BF7F1-9E60-46AD-907E-77ED2D8975C8}" destId="{ED264E16-3821-4970-B538-B49B94224D15}" srcOrd="0" destOrd="0" presId="urn:microsoft.com/office/officeart/2005/8/layout/list1"/>
    <dgm:cxn modelId="{74CF14F0-993D-4CB7-8B93-7D5AF442A58E}" type="presOf" srcId="{3431317B-B645-4729-AED0-B7A8EFD04C98}" destId="{1BBBB702-C5DB-4582-A50E-666744D2D248}" srcOrd="1" destOrd="0" presId="urn:microsoft.com/office/officeart/2005/8/layout/list1"/>
    <dgm:cxn modelId="{1D403B7B-9072-47C2-9BA1-32FC5F1CE167}" srcId="{F0EFB61F-5AEB-4B26-854C-AF4F34185554}" destId="{3431317B-B645-4729-AED0-B7A8EFD04C98}" srcOrd="0" destOrd="0" parTransId="{0925D521-88F1-4719-BF9A-544840102E92}" sibTransId="{5DB9F011-7B05-40DF-8034-359F0B3DE631}"/>
    <dgm:cxn modelId="{8546C5DA-7677-4118-868B-097F13A070CB}" type="presOf" srcId="{3431317B-B645-4729-AED0-B7A8EFD04C98}" destId="{9E486523-7162-44AD-9D05-720B264CEECD}" srcOrd="0" destOrd="0" presId="urn:microsoft.com/office/officeart/2005/8/layout/list1"/>
    <dgm:cxn modelId="{B76BE76A-15EE-4DDA-9D0F-C2D51F96EE81}" type="presOf" srcId="{F0EFB61F-5AEB-4B26-854C-AF4F34185554}" destId="{7D79926C-5174-4BDE-8586-60E1B0434851}" srcOrd="0" destOrd="0" presId="urn:microsoft.com/office/officeart/2005/8/layout/list1"/>
    <dgm:cxn modelId="{9156C6AF-0AF3-449B-BF22-8C4AD50B5E27}" type="presParOf" srcId="{7D79926C-5174-4BDE-8586-60E1B0434851}" destId="{D8A8E178-3D79-4E8A-8A91-632320B40A30}" srcOrd="0" destOrd="0" presId="urn:microsoft.com/office/officeart/2005/8/layout/list1"/>
    <dgm:cxn modelId="{C93FE23A-17DE-4FFD-A268-82400E54AFB5}" type="presParOf" srcId="{D8A8E178-3D79-4E8A-8A91-632320B40A30}" destId="{9E486523-7162-44AD-9D05-720B264CEECD}" srcOrd="0" destOrd="0" presId="urn:microsoft.com/office/officeart/2005/8/layout/list1"/>
    <dgm:cxn modelId="{D1A00A38-7006-4EAD-BCAE-35C6E32B8364}" type="presParOf" srcId="{D8A8E178-3D79-4E8A-8A91-632320B40A30}" destId="{1BBBB702-C5DB-4582-A50E-666744D2D248}" srcOrd="1" destOrd="0" presId="urn:microsoft.com/office/officeart/2005/8/layout/list1"/>
    <dgm:cxn modelId="{87C4A117-CD83-4770-B04A-AAE6F05551EC}" type="presParOf" srcId="{7D79926C-5174-4BDE-8586-60E1B0434851}" destId="{2CF4DD6E-12CF-409C-A8EF-014854477D16}" srcOrd="1" destOrd="0" presId="urn:microsoft.com/office/officeart/2005/8/layout/list1"/>
    <dgm:cxn modelId="{20984D09-7BEF-409F-AEEE-9FD5ECA19EB5}" type="presParOf" srcId="{7D79926C-5174-4BDE-8586-60E1B0434851}" destId="{ED264E16-3821-4970-B538-B49B94224D1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557BA910-627C-42B4-8B02-FF165359AD71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mc:AlternateContent xmlns:mc="http://schemas.openxmlformats.org/markup-compatibility/2006" xmlns:a14="http://schemas.microsoft.com/office/drawing/2010/main">
      <mc:Choice Requires="a14">
        <dgm:pt modelId="{2E85BCC0-F72B-43E8-B409-F373332D41F0}">
          <dgm:prSet/>
          <dgm:spPr/>
          <dgm:t>
            <a:bodyPr/>
            <a:lstStyle/>
            <a:p>
              <a:pPr rtl="0"/>
              <a:r>
                <a:rPr lang="de-DE" dirty="0" smtClean="0">
                  <a:solidFill>
                    <a:schemeClr val="tx1"/>
                  </a:solidFill>
                </a:rPr>
                <a:t>Als Folge lässt sich für ein Netzwerk mit dem </a:t>
              </a:r>
              <a14:m>
                <m:oMath xmlns:m="http://schemas.openxmlformats.org/officeDocument/2006/math">
                  <m:r>
                    <a:rPr lang="de-DE" i="1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𝑇h𝑟𝑒𝑠h𝑜𝑙𝑑</m:t>
                  </m:r>
                  <m:r>
                    <a:rPr lang="de-DE" i="1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 </m:t>
                  </m:r>
                  <m:r>
                    <a:rPr lang="de-DE" i="1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𝑞</m:t>
                  </m:r>
                  <m:r>
                    <a:rPr lang="de-DE" i="1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 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definieren: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2E85BCC0-F72B-43E8-B409-F373332D41F0}">
          <dgm:prSet/>
          <dgm:spPr/>
          <dgm:t>
            <a:bodyPr/>
            <a:lstStyle/>
            <a:p>
              <a:pPr rtl="0"/>
              <a:r>
                <a:rPr lang="de-DE" dirty="0" smtClean="0">
                  <a:solidFill>
                    <a:schemeClr val="tx1"/>
                  </a:solidFill>
                </a:rPr>
                <a:t>Als Folge lässt sich für ein Netzwerk mit dem </a:t>
              </a:r>
              <a:r>
                <a:rPr lang="de-DE" i="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a:t>𝑇ℎ𝑟𝑒𝑠ℎ𝑜𝑙𝑑 𝑞 </a:t>
              </a:r>
              <a:r>
                <a:rPr lang="de-DE" dirty="0" smtClean="0">
                  <a:solidFill>
                    <a:schemeClr val="tx1"/>
                  </a:solidFill>
                </a:rPr>
                <a:t>definieren: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05D15FA5-4B7B-4C66-B282-9409E57AC063}" type="parTrans" cxnId="{14786FD8-3BE4-4E3E-BD96-F592CFA4585E}">
      <dgm:prSet/>
      <dgm:spPr/>
      <dgm:t>
        <a:bodyPr/>
        <a:lstStyle/>
        <a:p>
          <a:endParaRPr lang="de-DE"/>
        </a:p>
      </dgm:t>
    </dgm:pt>
    <dgm:pt modelId="{A278D6CA-9715-4AF6-BEBD-83986C87C915}" type="sibTrans" cxnId="{14786FD8-3BE4-4E3E-BD96-F592CFA4585E}">
      <dgm:prSet/>
      <dgm:spPr/>
      <dgm:t>
        <a:bodyPr/>
        <a:lstStyle/>
        <a:p>
          <a:endParaRPr lang="de-DE"/>
        </a:p>
      </dgm:t>
    </dgm:pt>
    <mc:AlternateContent xmlns:mc="http://schemas.openxmlformats.org/markup-compatibility/2006">
      <mc:Choice xmlns:a14="http://schemas.microsoft.com/office/drawing/2010/main" Requires="a14">
        <dgm:pt modelId="{9B71ED2F-0440-4236-ADD9-552D50DCBADA}">
          <dgm:prSet/>
          <dgm:spPr/>
          <dgm:t>
            <a:bodyPr/>
            <a:lstStyle/>
            <a:p>
              <a:pPr rtl="0"/>
              <a:r>
                <a:rPr lang="de-DE" dirty="0" smtClean="0"/>
                <a:t>Wenn das Netzwerk einen Cluster mit einer Dichte </a:t>
              </a:r>
              <a:r>
                <a:rPr lang="de-DE" dirty="0" smtClean="0"/>
                <a:t>größer </a:t>
              </a:r>
              <a14:m>
                <m:oMath xmlns:m="http://schemas.openxmlformats.org/officeDocument/2006/math">
                  <m:r>
                    <a:rPr lang="de-DE" i="1" dirty="0" smtClean="0">
                      <a:latin typeface="Cambria Math" panose="02040503050406030204" pitchFamily="18" charset="0"/>
                    </a:rPr>
                    <m:t>(1−</m:t>
                  </m:r>
                  <m:r>
                    <a:rPr lang="de-DE" i="1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𝑞</m:t>
                  </m:r>
                  <m:r>
                    <a:rPr lang="de-DE" i="1" dirty="0" smtClean="0">
                      <a:latin typeface="Cambria Math" panose="02040503050406030204" pitchFamily="18" charset="0"/>
                    </a:rPr>
                    <m:t>) </m:t>
                  </m:r>
                </m:oMath>
              </a14:m>
              <a:r>
                <a:rPr lang="de-DE" dirty="0" smtClean="0"/>
                <a:t>besitzt wird die Kaskade nicht vollendet werden.</a:t>
              </a:r>
              <a:endParaRPr lang="de-DE" dirty="0"/>
            </a:p>
          </dgm:t>
        </dgm:pt>
      </mc:Choice>
      <mc:Fallback>
        <dgm:pt modelId="{9B71ED2F-0440-4236-ADD9-552D50DCBADA}">
          <dgm:prSet/>
          <dgm:spPr/>
          <dgm:t>
            <a:bodyPr/>
            <a:lstStyle/>
            <a:p>
              <a:pPr rtl="0"/>
              <a:r>
                <a:rPr lang="de-DE" dirty="0" smtClean="0"/>
                <a:t>Wenn das Netzwerk einen Cluster mit einer Dichte </a:t>
              </a:r>
              <a:r>
                <a:rPr lang="de-DE" dirty="0" smtClean="0"/>
                <a:t>größer </a:t>
              </a:r>
              <a:r>
                <a:rPr lang="de-DE" i="0" dirty="0" smtClean="0">
                  <a:latin typeface="Cambria Math" panose="02040503050406030204" pitchFamily="18" charset="0"/>
                </a:rPr>
                <a:t>(1−</a:t>
              </a:r>
              <a:r>
                <a:rPr lang="de-DE" i="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a:t>𝑞</a:t>
              </a:r>
              <a:r>
                <a:rPr lang="de-DE" i="0" dirty="0" smtClean="0">
                  <a:latin typeface="Cambria Math" panose="02040503050406030204" pitchFamily="18" charset="0"/>
                </a:rPr>
                <a:t>) </a:t>
              </a:r>
              <a:r>
                <a:rPr lang="de-DE" dirty="0" smtClean="0"/>
                <a:t>besitzt wird die Kaskade nicht vollendet werden.</a:t>
              </a:r>
              <a:endParaRPr lang="de-DE" dirty="0"/>
            </a:p>
          </dgm:t>
        </dgm:pt>
      </mc:Fallback>
    </mc:AlternateContent>
    <dgm:pt modelId="{F8C14238-D0A4-436B-A4F9-1E3531D18629}" type="parTrans" cxnId="{91537F78-9C2F-4521-95FF-8B906B074C6F}">
      <dgm:prSet/>
      <dgm:spPr/>
      <dgm:t>
        <a:bodyPr/>
        <a:lstStyle/>
        <a:p>
          <a:endParaRPr lang="de-DE"/>
        </a:p>
      </dgm:t>
    </dgm:pt>
    <dgm:pt modelId="{3F7F7AE8-DD7B-44EF-BD8F-29F9E48F9345}" type="sibTrans" cxnId="{91537F78-9C2F-4521-95FF-8B906B074C6F}">
      <dgm:prSet/>
      <dgm:spPr/>
      <dgm:t>
        <a:bodyPr/>
        <a:lstStyle/>
        <a:p>
          <a:endParaRPr lang="de-DE"/>
        </a:p>
      </dgm:t>
    </dgm:pt>
    <dgm:pt modelId="{12EB53DB-7F05-4B79-BE5F-9796478F1FF1}">
      <dgm:prSet/>
      <dgm:spPr/>
      <dgm:t>
        <a:bodyPr/>
        <a:lstStyle/>
        <a:p>
          <a:pPr rtl="0"/>
          <a:r>
            <a:rPr lang="de-DE" smtClean="0"/>
            <a:t>Der Umkehrschluss ist ebenfalls gültig.</a:t>
          </a:r>
          <a:endParaRPr lang="de-DE"/>
        </a:p>
      </dgm:t>
    </dgm:pt>
    <dgm:pt modelId="{4A8BA267-A43B-4C3A-A472-B778D71155D9}" type="parTrans" cxnId="{DB3ED8FA-A5A9-461D-B880-B9ED481E83AF}">
      <dgm:prSet/>
      <dgm:spPr/>
      <dgm:t>
        <a:bodyPr/>
        <a:lstStyle/>
        <a:p>
          <a:endParaRPr lang="de-DE"/>
        </a:p>
      </dgm:t>
    </dgm:pt>
    <dgm:pt modelId="{AC66F0DD-BFCC-4817-A9F0-FE6FE355ECDE}" type="sibTrans" cxnId="{DB3ED8FA-A5A9-461D-B880-B9ED481E83AF}">
      <dgm:prSet/>
      <dgm:spPr/>
      <dgm:t>
        <a:bodyPr/>
        <a:lstStyle/>
        <a:p>
          <a:endParaRPr lang="de-DE"/>
        </a:p>
      </dgm:t>
    </dgm:pt>
    <dgm:pt modelId="{E1A7C3C5-85AB-462A-B904-C93FF9FB6A41}" type="pres">
      <dgm:prSet presAssocID="{557BA910-627C-42B4-8B02-FF165359AD71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E3B7F73-F424-4AB2-B3AA-F2670C234595}" type="pres">
      <dgm:prSet presAssocID="{2E85BCC0-F72B-43E8-B409-F373332D41F0}" presName="parentLin" presStyleCnt="0"/>
      <dgm:spPr/>
    </dgm:pt>
    <dgm:pt modelId="{9765939F-66D8-437A-9D28-8243847EA7B7}" type="pres">
      <dgm:prSet presAssocID="{2E85BCC0-F72B-43E8-B409-F373332D41F0}" presName="parentLeftMargin" presStyleLbl="node1" presStyleIdx="0" presStyleCnt="1"/>
      <dgm:spPr/>
      <dgm:t>
        <a:bodyPr/>
        <a:lstStyle/>
        <a:p>
          <a:endParaRPr lang="de-DE"/>
        </a:p>
      </dgm:t>
    </dgm:pt>
    <dgm:pt modelId="{C6E63C13-5A37-41FF-AD25-4EACB80831AE}" type="pres">
      <dgm:prSet presAssocID="{2E85BCC0-F72B-43E8-B409-F373332D41F0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D6343C2-E2CC-428C-83B7-001DA0867B51}" type="pres">
      <dgm:prSet presAssocID="{2E85BCC0-F72B-43E8-B409-F373332D41F0}" presName="negativeSpace" presStyleCnt="0"/>
      <dgm:spPr/>
    </dgm:pt>
    <dgm:pt modelId="{0183AB52-4B79-44F4-B333-E20D52769C09}" type="pres">
      <dgm:prSet presAssocID="{2E85BCC0-F72B-43E8-B409-F373332D41F0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F4B06A2-E35E-42BD-B45E-16AEF58F4BD4}" type="presOf" srcId="{12EB53DB-7F05-4B79-BE5F-9796478F1FF1}" destId="{0183AB52-4B79-44F4-B333-E20D52769C09}" srcOrd="0" destOrd="1" presId="urn:microsoft.com/office/officeart/2005/8/layout/list1"/>
    <dgm:cxn modelId="{C71AAFE3-E2AE-44D6-9CBF-5F631C0DA351}" type="presOf" srcId="{2E85BCC0-F72B-43E8-B409-F373332D41F0}" destId="{9765939F-66D8-437A-9D28-8243847EA7B7}" srcOrd="0" destOrd="0" presId="urn:microsoft.com/office/officeart/2005/8/layout/list1"/>
    <dgm:cxn modelId="{14786FD8-3BE4-4E3E-BD96-F592CFA4585E}" srcId="{557BA910-627C-42B4-8B02-FF165359AD71}" destId="{2E85BCC0-F72B-43E8-B409-F373332D41F0}" srcOrd="0" destOrd="0" parTransId="{05D15FA5-4B7B-4C66-B282-9409E57AC063}" sibTransId="{A278D6CA-9715-4AF6-BEBD-83986C87C915}"/>
    <dgm:cxn modelId="{AB5E28FC-30E7-430B-A7B0-674C981AA2B1}" type="presOf" srcId="{2E85BCC0-F72B-43E8-B409-F373332D41F0}" destId="{C6E63C13-5A37-41FF-AD25-4EACB80831AE}" srcOrd="1" destOrd="0" presId="urn:microsoft.com/office/officeart/2005/8/layout/list1"/>
    <dgm:cxn modelId="{91537F78-9C2F-4521-95FF-8B906B074C6F}" srcId="{2E85BCC0-F72B-43E8-B409-F373332D41F0}" destId="{9B71ED2F-0440-4236-ADD9-552D50DCBADA}" srcOrd="0" destOrd="0" parTransId="{F8C14238-D0A4-436B-A4F9-1E3531D18629}" sibTransId="{3F7F7AE8-DD7B-44EF-BD8F-29F9E48F9345}"/>
    <dgm:cxn modelId="{7E585158-FDE9-4F7E-AF25-48041EFA2C22}" type="presOf" srcId="{9B71ED2F-0440-4236-ADD9-552D50DCBADA}" destId="{0183AB52-4B79-44F4-B333-E20D52769C09}" srcOrd="0" destOrd="0" presId="urn:microsoft.com/office/officeart/2005/8/layout/list1"/>
    <dgm:cxn modelId="{833AFB17-71C3-4B10-A63B-7313F7164731}" type="presOf" srcId="{557BA910-627C-42B4-8B02-FF165359AD71}" destId="{E1A7C3C5-85AB-462A-B904-C93FF9FB6A41}" srcOrd="0" destOrd="0" presId="urn:microsoft.com/office/officeart/2005/8/layout/list1"/>
    <dgm:cxn modelId="{DB3ED8FA-A5A9-461D-B880-B9ED481E83AF}" srcId="{2E85BCC0-F72B-43E8-B409-F373332D41F0}" destId="{12EB53DB-7F05-4B79-BE5F-9796478F1FF1}" srcOrd="1" destOrd="0" parTransId="{4A8BA267-A43B-4C3A-A472-B778D71155D9}" sibTransId="{AC66F0DD-BFCC-4817-A9F0-FE6FE355ECDE}"/>
    <dgm:cxn modelId="{9FCC33B3-57FB-4256-BF7F-C183A5AF242E}" type="presParOf" srcId="{E1A7C3C5-85AB-462A-B904-C93FF9FB6A41}" destId="{4E3B7F73-F424-4AB2-B3AA-F2670C234595}" srcOrd="0" destOrd="0" presId="urn:microsoft.com/office/officeart/2005/8/layout/list1"/>
    <dgm:cxn modelId="{F5B9C797-D15A-43F3-B04F-0DF8E6F9FDC6}" type="presParOf" srcId="{4E3B7F73-F424-4AB2-B3AA-F2670C234595}" destId="{9765939F-66D8-437A-9D28-8243847EA7B7}" srcOrd="0" destOrd="0" presId="urn:microsoft.com/office/officeart/2005/8/layout/list1"/>
    <dgm:cxn modelId="{1D2746A7-1C12-404D-8A14-6D0F87821AB5}" type="presParOf" srcId="{4E3B7F73-F424-4AB2-B3AA-F2670C234595}" destId="{C6E63C13-5A37-41FF-AD25-4EACB80831AE}" srcOrd="1" destOrd="0" presId="urn:microsoft.com/office/officeart/2005/8/layout/list1"/>
    <dgm:cxn modelId="{FF9CFDE1-90BA-4EE6-A717-3DC9E43C2ED9}" type="presParOf" srcId="{E1A7C3C5-85AB-462A-B904-C93FF9FB6A41}" destId="{DD6343C2-E2CC-428C-83B7-001DA0867B51}" srcOrd="1" destOrd="0" presId="urn:microsoft.com/office/officeart/2005/8/layout/list1"/>
    <dgm:cxn modelId="{C6D4B880-64E1-43D9-AFFB-E9C13AE97F35}" type="presParOf" srcId="{E1A7C3C5-85AB-462A-B904-C93FF9FB6A41}" destId="{0183AB52-4B79-44F4-B333-E20D52769C09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557BA910-627C-42B4-8B02-FF165359AD71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2E85BCC0-F72B-43E8-B409-F373332D41F0}">
      <dgm:prSet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05D15FA5-4B7B-4C66-B282-9409E57AC063}" type="parTrans" cxnId="{14786FD8-3BE4-4E3E-BD96-F592CFA4585E}">
      <dgm:prSet/>
      <dgm:spPr/>
      <dgm:t>
        <a:bodyPr/>
        <a:lstStyle/>
        <a:p>
          <a:endParaRPr lang="de-DE"/>
        </a:p>
      </dgm:t>
    </dgm:pt>
    <dgm:pt modelId="{A278D6CA-9715-4AF6-BEBD-83986C87C915}" type="sibTrans" cxnId="{14786FD8-3BE4-4E3E-BD96-F592CFA4585E}">
      <dgm:prSet/>
      <dgm:spPr/>
      <dgm:t>
        <a:bodyPr/>
        <a:lstStyle/>
        <a:p>
          <a:endParaRPr lang="de-DE"/>
        </a:p>
      </dgm:t>
    </dgm:pt>
    <dgm:pt modelId="{9B71ED2F-0440-4236-ADD9-552D50DCBADA}">
      <dgm:prSet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F8C14238-D0A4-436B-A4F9-1E3531D18629}" type="parTrans" cxnId="{91537F78-9C2F-4521-95FF-8B906B074C6F}">
      <dgm:prSet/>
      <dgm:spPr/>
      <dgm:t>
        <a:bodyPr/>
        <a:lstStyle/>
        <a:p>
          <a:endParaRPr lang="de-DE"/>
        </a:p>
      </dgm:t>
    </dgm:pt>
    <dgm:pt modelId="{3F7F7AE8-DD7B-44EF-BD8F-29F9E48F9345}" type="sibTrans" cxnId="{91537F78-9C2F-4521-95FF-8B906B074C6F}">
      <dgm:prSet/>
      <dgm:spPr/>
      <dgm:t>
        <a:bodyPr/>
        <a:lstStyle/>
        <a:p>
          <a:endParaRPr lang="de-DE"/>
        </a:p>
      </dgm:t>
    </dgm:pt>
    <dgm:pt modelId="{12EB53DB-7F05-4B79-BE5F-9796478F1FF1}">
      <dgm:prSet/>
      <dgm:spPr/>
      <dgm:t>
        <a:bodyPr/>
        <a:lstStyle/>
        <a:p>
          <a:r>
            <a:rPr lang="de-DE">
              <a:noFill/>
            </a:rPr>
            <a:t> </a:t>
          </a:r>
        </a:p>
      </dgm:t>
    </dgm:pt>
    <dgm:pt modelId="{4A8BA267-A43B-4C3A-A472-B778D71155D9}" type="parTrans" cxnId="{DB3ED8FA-A5A9-461D-B880-B9ED481E83AF}">
      <dgm:prSet/>
      <dgm:spPr/>
      <dgm:t>
        <a:bodyPr/>
        <a:lstStyle/>
        <a:p>
          <a:endParaRPr lang="de-DE"/>
        </a:p>
      </dgm:t>
    </dgm:pt>
    <dgm:pt modelId="{AC66F0DD-BFCC-4817-A9F0-FE6FE355ECDE}" type="sibTrans" cxnId="{DB3ED8FA-A5A9-461D-B880-B9ED481E83AF}">
      <dgm:prSet/>
      <dgm:spPr/>
      <dgm:t>
        <a:bodyPr/>
        <a:lstStyle/>
        <a:p>
          <a:endParaRPr lang="de-DE"/>
        </a:p>
      </dgm:t>
    </dgm:pt>
    <dgm:pt modelId="{E1A7C3C5-85AB-462A-B904-C93FF9FB6A41}" type="pres">
      <dgm:prSet presAssocID="{557BA910-627C-42B4-8B02-FF165359AD71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E3B7F73-F424-4AB2-B3AA-F2670C234595}" type="pres">
      <dgm:prSet presAssocID="{2E85BCC0-F72B-43E8-B409-F373332D41F0}" presName="parentLin" presStyleCnt="0"/>
      <dgm:spPr/>
    </dgm:pt>
    <dgm:pt modelId="{9765939F-66D8-437A-9D28-8243847EA7B7}" type="pres">
      <dgm:prSet presAssocID="{2E85BCC0-F72B-43E8-B409-F373332D41F0}" presName="parentLeftMargin" presStyleLbl="node1" presStyleIdx="0" presStyleCnt="1"/>
      <dgm:spPr/>
      <dgm:t>
        <a:bodyPr/>
        <a:lstStyle/>
        <a:p>
          <a:endParaRPr lang="de-DE"/>
        </a:p>
      </dgm:t>
    </dgm:pt>
    <dgm:pt modelId="{C6E63C13-5A37-41FF-AD25-4EACB80831AE}" type="pres">
      <dgm:prSet presAssocID="{2E85BCC0-F72B-43E8-B409-F373332D41F0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D6343C2-E2CC-428C-83B7-001DA0867B51}" type="pres">
      <dgm:prSet presAssocID="{2E85BCC0-F72B-43E8-B409-F373332D41F0}" presName="negativeSpace" presStyleCnt="0"/>
      <dgm:spPr/>
    </dgm:pt>
    <dgm:pt modelId="{0183AB52-4B79-44F4-B333-E20D52769C09}" type="pres">
      <dgm:prSet presAssocID="{2E85BCC0-F72B-43E8-B409-F373332D41F0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F4B06A2-E35E-42BD-B45E-16AEF58F4BD4}" type="presOf" srcId="{12EB53DB-7F05-4B79-BE5F-9796478F1FF1}" destId="{0183AB52-4B79-44F4-B333-E20D52769C09}" srcOrd="0" destOrd="1" presId="urn:microsoft.com/office/officeart/2005/8/layout/list1"/>
    <dgm:cxn modelId="{C71AAFE3-E2AE-44D6-9CBF-5F631C0DA351}" type="presOf" srcId="{2E85BCC0-F72B-43E8-B409-F373332D41F0}" destId="{9765939F-66D8-437A-9D28-8243847EA7B7}" srcOrd="0" destOrd="0" presId="urn:microsoft.com/office/officeart/2005/8/layout/list1"/>
    <dgm:cxn modelId="{14786FD8-3BE4-4E3E-BD96-F592CFA4585E}" srcId="{557BA910-627C-42B4-8B02-FF165359AD71}" destId="{2E85BCC0-F72B-43E8-B409-F373332D41F0}" srcOrd="0" destOrd="0" parTransId="{05D15FA5-4B7B-4C66-B282-9409E57AC063}" sibTransId="{A278D6CA-9715-4AF6-BEBD-83986C87C915}"/>
    <dgm:cxn modelId="{AB5E28FC-30E7-430B-A7B0-674C981AA2B1}" type="presOf" srcId="{2E85BCC0-F72B-43E8-B409-F373332D41F0}" destId="{C6E63C13-5A37-41FF-AD25-4EACB80831AE}" srcOrd="1" destOrd="0" presId="urn:microsoft.com/office/officeart/2005/8/layout/list1"/>
    <dgm:cxn modelId="{91537F78-9C2F-4521-95FF-8B906B074C6F}" srcId="{2E85BCC0-F72B-43E8-B409-F373332D41F0}" destId="{9B71ED2F-0440-4236-ADD9-552D50DCBADA}" srcOrd="0" destOrd="0" parTransId="{F8C14238-D0A4-436B-A4F9-1E3531D18629}" sibTransId="{3F7F7AE8-DD7B-44EF-BD8F-29F9E48F9345}"/>
    <dgm:cxn modelId="{7E585158-FDE9-4F7E-AF25-48041EFA2C22}" type="presOf" srcId="{9B71ED2F-0440-4236-ADD9-552D50DCBADA}" destId="{0183AB52-4B79-44F4-B333-E20D52769C09}" srcOrd="0" destOrd="0" presId="urn:microsoft.com/office/officeart/2005/8/layout/list1"/>
    <dgm:cxn modelId="{833AFB17-71C3-4B10-A63B-7313F7164731}" type="presOf" srcId="{557BA910-627C-42B4-8B02-FF165359AD71}" destId="{E1A7C3C5-85AB-462A-B904-C93FF9FB6A41}" srcOrd="0" destOrd="0" presId="urn:microsoft.com/office/officeart/2005/8/layout/list1"/>
    <dgm:cxn modelId="{DB3ED8FA-A5A9-461D-B880-B9ED481E83AF}" srcId="{2E85BCC0-F72B-43E8-B409-F373332D41F0}" destId="{12EB53DB-7F05-4B79-BE5F-9796478F1FF1}" srcOrd="1" destOrd="0" parTransId="{4A8BA267-A43B-4C3A-A472-B778D71155D9}" sibTransId="{AC66F0DD-BFCC-4817-A9F0-FE6FE355ECDE}"/>
    <dgm:cxn modelId="{9FCC33B3-57FB-4256-BF7F-C183A5AF242E}" type="presParOf" srcId="{E1A7C3C5-85AB-462A-B904-C93FF9FB6A41}" destId="{4E3B7F73-F424-4AB2-B3AA-F2670C234595}" srcOrd="0" destOrd="0" presId="urn:microsoft.com/office/officeart/2005/8/layout/list1"/>
    <dgm:cxn modelId="{F5B9C797-D15A-43F3-B04F-0DF8E6F9FDC6}" type="presParOf" srcId="{4E3B7F73-F424-4AB2-B3AA-F2670C234595}" destId="{9765939F-66D8-437A-9D28-8243847EA7B7}" srcOrd="0" destOrd="0" presId="urn:microsoft.com/office/officeart/2005/8/layout/list1"/>
    <dgm:cxn modelId="{1D2746A7-1C12-404D-8A14-6D0F87821AB5}" type="presParOf" srcId="{4E3B7F73-F424-4AB2-B3AA-F2670C234595}" destId="{C6E63C13-5A37-41FF-AD25-4EACB80831AE}" srcOrd="1" destOrd="0" presId="urn:microsoft.com/office/officeart/2005/8/layout/list1"/>
    <dgm:cxn modelId="{FF9CFDE1-90BA-4EE6-A717-3DC9E43C2ED9}" type="presParOf" srcId="{E1A7C3C5-85AB-462A-B904-C93FF9FB6A41}" destId="{DD6343C2-E2CC-428C-83B7-001DA0867B51}" srcOrd="1" destOrd="0" presId="urn:microsoft.com/office/officeart/2005/8/layout/list1"/>
    <dgm:cxn modelId="{C6D4B880-64E1-43D9-AFFB-E9C13AE97F35}" type="presParOf" srcId="{E1A7C3C5-85AB-462A-B904-C93FF9FB6A41}" destId="{0183AB52-4B79-44F4-B333-E20D52769C09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1AB84FC-40AE-4181-ABE0-7EDDDF54845C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63F3BC67-3C23-4AEB-B242-14B085151273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Bryce Ryan und Neil </a:t>
          </a:r>
          <a:r>
            <a:rPr lang="de-DE" dirty="0" err="1" smtClean="0">
              <a:solidFill>
                <a:schemeClr val="tx1"/>
              </a:solidFill>
            </a:rPr>
            <a:t>Gross</a:t>
          </a:r>
          <a:r>
            <a:rPr lang="de-DE" dirty="0" smtClean="0">
              <a:solidFill>
                <a:schemeClr val="tx1"/>
              </a:solidFill>
            </a:rPr>
            <a:t> untersuchten in einer Studie von 1943 die Ausbreitung von neuem Saatgut unter Maisfarmern in Iowa.</a:t>
          </a:r>
          <a:endParaRPr lang="de-DE" dirty="0">
            <a:solidFill>
              <a:schemeClr val="tx1"/>
            </a:solidFill>
          </a:endParaRPr>
        </a:p>
      </dgm:t>
    </dgm:pt>
    <dgm:pt modelId="{C0D88EBB-0775-4B4F-B94F-65AACAA26563}" type="parTrans" cxnId="{71ECDF01-7670-4577-BBAA-071965D625B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EF148A4-B0CF-4CDA-B352-3F2FA548B6F5}" type="sibTrans" cxnId="{71ECDF01-7670-4577-BBAA-071965D625B4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466EA2A-DE47-4F3B-BCED-85D866C5C123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Eine der frühesten Studien zum Thema </a:t>
          </a:r>
          <a:r>
            <a:rPr lang="de-DE" dirty="0" smtClean="0">
              <a:solidFill>
                <a:schemeClr val="tx1"/>
              </a:solidFill>
            </a:rPr>
            <a:t>Verhaltensausbreitung.</a:t>
          </a:r>
          <a:endParaRPr lang="de-DE" dirty="0">
            <a:solidFill>
              <a:schemeClr val="tx1"/>
            </a:solidFill>
          </a:endParaRPr>
        </a:p>
      </dgm:t>
    </dgm:pt>
    <dgm:pt modelId="{A0C979FF-4718-4998-9AEA-AF60A4E10B39}" type="parTrans" cxnId="{0CC0175B-F038-41C1-8A86-C4B44F4893B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0620941-B480-47CD-8BBF-798659277236}" type="sibTrans" cxnId="{0CC0175B-F038-41C1-8A86-C4B44F4893B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A1468DA-08CA-43F5-915B-4B27860E4336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Die Gesammelten </a:t>
          </a:r>
          <a:r>
            <a:rPr lang="de-DE" dirty="0" err="1" smtClean="0">
              <a:solidFill>
                <a:schemeClr val="tx1"/>
              </a:solidFill>
            </a:rPr>
            <a:t>Erkentnisse</a:t>
          </a:r>
          <a:r>
            <a:rPr lang="de-DE" dirty="0" smtClean="0">
              <a:solidFill>
                <a:schemeClr val="tx1"/>
              </a:solidFill>
            </a:rPr>
            <a:t> dienten Everett M. Rogers als Grundlage für sein Buch </a:t>
          </a:r>
          <a:r>
            <a:rPr lang="de-DE" dirty="0" smtClean="0">
              <a:solidFill>
                <a:schemeClr val="tx1"/>
              </a:solidFill>
            </a:rPr>
            <a:t>„Diffusion </a:t>
          </a:r>
          <a:r>
            <a:rPr lang="de-DE" dirty="0" err="1" smtClean="0">
              <a:solidFill>
                <a:schemeClr val="tx1"/>
              </a:solidFill>
            </a:rPr>
            <a:t>of</a:t>
          </a:r>
          <a:r>
            <a:rPr lang="de-DE" dirty="0" smtClean="0">
              <a:solidFill>
                <a:schemeClr val="tx1"/>
              </a:solidFill>
            </a:rPr>
            <a:t> </a:t>
          </a:r>
          <a:r>
            <a:rPr lang="de-DE" dirty="0" smtClean="0">
              <a:solidFill>
                <a:schemeClr val="tx1"/>
              </a:solidFill>
            </a:rPr>
            <a:t>Innovation“.</a:t>
          </a:r>
          <a:endParaRPr lang="de-DE" dirty="0">
            <a:solidFill>
              <a:schemeClr val="tx1"/>
            </a:solidFill>
          </a:endParaRPr>
        </a:p>
      </dgm:t>
    </dgm:pt>
    <dgm:pt modelId="{844370AA-394A-439C-8FAF-C807BB34ABBB}" type="parTrans" cxnId="{2255EF7D-EB4C-4B55-8A0F-4D18735BFEAD}">
      <dgm:prSet/>
      <dgm:spPr/>
      <dgm:t>
        <a:bodyPr/>
        <a:lstStyle/>
        <a:p>
          <a:endParaRPr lang="de-DE"/>
        </a:p>
      </dgm:t>
    </dgm:pt>
    <dgm:pt modelId="{E4BE8DD8-92C7-4428-A1BC-092373620F77}" type="sibTrans" cxnId="{2255EF7D-EB4C-4B55-8A0F-4D18735BFEAD}">
      <dgm:prSet/>
      <dgm:spPr/>
      <dgm:t>
        <a:bodyPr/>
        <a:lstStyle/>
        <a:p>
          <a:endParaRPr lang="de-DE"/>
        </a:p>
      </dgm:t>
    </dgm:pt>
    <dgm:pt modelId="{C82B3E33-9B01-488B-9627-B70580F75822}" type="pres">
      <dgm:prSet presAssocID="{E1AB84FC-40AE-4181-ABE0-7EDDDF54845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C58EFC0-33AA-49B7-AA9E-D30C7B183593}" type="pres">
      <dgm:prSet presAssocID="{63F3BC67-3C23-4AEB-B242-14B085151273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94A027B-3605-4948-9B51-2012797B449B}" type="pres">
      <dgm:prSet presAssocID="{FEF148A4-B0CF-4CDA-B352-3F2FA548B6F5}" presName="spacer" presStyleCnt="0"/>
      <dgm:spPr/>
    </dgm:pt>
    <dgm:pt modelId="{6151C91B-7AA5-46BE-88C4-B145EA5D5806}" type="pres">
      <dgm:prSet presAssocID="{9466EA2A-DE47-4F3B-BCED-85D866C5C123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5017769-8E11-482D-A5D3-7D33A16EFDC2}" type="pres">
      <dgm:prSet presAssocID="{50620941-B480-47CD-8BBF-798659277236}" presName="spacer" presStyleCnt="0"/>
      <dgm:spPr/>
    </dgm:pt>
    <dgm:pt modelId="{37BDECA5-C0E0-4DF8-A99C-39F2847C0046}" type="pres">
      <dgm:prSet presAssocID="{FA1468DA-08CA-43F5-915B-4B27860E4336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48184DB5-E23E-4688-ACBC-7B9FCC328730}" type="presOf" srcId="{FA1468DA-08CA-43F5-915B-4B27860E4336}" destId="{37BDECA5-C0E0-4DF8-A99C-39F2847C0046}" srcOrd="0" destOrd="0" presId="urn:microsoft.com/office/officeart/2005/8/layout/vList2"/>
    <dgm:cxn modelId="{71ECDF01-7670-4577-BBAA-071965D625B4}" srcId="{E1AB84FC-40AE-4181-ABE0-7EDDDF54845C}" destId="{63F3BC67-3C23-4AEB-B242-14B085151273}" srcOrd="0" destOrd="0" parTransId="{C0D88EBB-0775-4B4F-B94F-65AACAA26563}" sibTransId="{FEF148A4-B0CF-4CDA-B352-3F2FA548B6F5}"/>
    <dgm:cxn modelId="{5D009116-852C-4B3F-A4CF-050AA323756B}" type="presOf" srcId="{9466EA2A-DE47-4F3B-BCED-85D866C5C123}" destId="{6151C91B-7AA5-46BE-88C4-B145EA5D5806}" srcOrd="0" destOrd="0" presId="urn:microsoft.com/office/officeart/2005/8/layout/vList2"/>
    <dgm:cxn modelId="{1BD31F9E-3515-4013-84BF-0F4B399AC7CA}" type="presOf" srcId="{63F3BC67-3C23-4AEB-B242-14B085151273}" destId="{3C58EFC0-33AA-49B7-AA9E-D30C7B183593}" srcOrd="0" destOrd="0" presId="urn:microsoft.com/office/officeart/2005/8/layout/vList2"/>
    <dgm:cxn modelId="{2255EF7D-EB4C-4B55-8A0F-4D18735BFEAD}" srcId="{E1AB84FC-40AE-4181-ABE0-7EDDDF54845C}" destId="{FA1468DA-08CA-43F5-915B-4B27860E4336}" srcOrd="2" destOrd="0" parTransId="{844370AA-394A-439C-8FAF-C807BB34ABBB}" sibTransId="{E4BE8DD8-92C7-4428-A1BC-092373620F77}"/>
    <dgm:cxn modelId="{0CC0175B-F038-41C1-8A86-C4B44F4893B8}" srcId="{E1AB84FC-40AE-4181-ABE0-7EDDDF54845C}" destId="{9466EA2A-DE47-4F3B-BCED-85D866C5C123}" srcOrd="1" destOrd="0" parTransId="{A0C979FF-4718-4998-9AEA-AF60A4E10B39}" sibTransId="{50620941-B480-47CD-8BBF-798659277236}"/>
    <dgm:cxn modelId="{2B0D29AB-440C-4572-8AC5-743DCBC1092F}" type="presOf" srcId="{E1AB84FC-40AE-4181-ABE0-7EDDDF54845C}" destId="{C82B3E33-9B01-488B-9627-B70580F75822}" srcOrd="0" destOrd="0" presId="urn:microsoft.com/office/officeart/2005/8/layout/vList2"/>
    <dgm:cxn modelId="{13D871D1-9ABA-4CB1-94E0-075301B41C72}" type="presParOf" srcId="{C82B3E33-9B01-488B-9627-B70580F75822}" destId="{3C58EFC0-33AA-49B7-AA9E-D30C7B183593}" srcOrd="0" destOrd="0" presId="urn:microsoft.com/office/officeart/2005/8/layout/vList2"/>
    <dgm:cxn modelId="{A6B57C48-B1B4-46DB-B0B4-5385C110FA3D}" type="presParOf" srcId="{C82B3E33-9B01-488B-9627-B70580F75822}" destId="{894A027B-3605-4948-9B51-2012797B449B}" srcOrd="1" destOrd="0" presId="urn:microsoft.com/office/officeart/2005/8/layout/vList2"/>
    <dgm:cxn modelId="{4F1FB20E-A12C-49AE-90FE-C4FF97E751FA}" type="presParOf" srcId="{C82B3E33-9B01-488B-9627-B70580F75822}" destId="{6151C91B-7AA5-46BE-88C4-B145EA5D5806}" srcOrd="2" destOrd="0" presId="urn:microsoft.com/office/officeart/2005/8/layout/vList2"/>
    <dgm:cxn modelId="{CE0BB35F-7A02-40D4-A148-D2C4E83795B6}" type="presParOf" srcId="{C82B3E33-9B01-488B-9627-B70580F75822}" destId="{C5017769-8E11-482D-A5D3-7D33A16EFDC2}" srcOrd="3" destOrd="0" presId="urn:microsoft.com/office/officeart/2005/8/layout/vList2"/>
    <dgm:cxn modelId="{957AFFD9-33FE-4C25-9EAB-E64CE4A652FE}" type="presParOf" srcId="{C82B3E33-9B01-488B-9627-B70580F75822}" destId="{37BDECA5-C0E0-4DF8-A99C-39F2847C004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C8CA3247-76EA-4550-A682-3BB340CF92B3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EF7320B3-4477-473F-B38B-0975CAE087F2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Gilt das alles auch für Netzwerke mit heterogenen </a:t>
          </a:r>
          <a:r>
            <a:rPr lang="de-DE" dirty="0" err="1" smtClean="0">
              <a:solidFill>
                <a:schemeClr val="tx1"/>
              </a:solidFill>
            </a:rPr>
            <a:t>Thresholds</a:t>
          </a:r>
          <a:r>
            <a:rPr lang="de-DE" dirty="0" smtClean="0">
              <a:solidFill>
                <a:schemeClr val="tx1"/>
              </a:solidFill>
            </a:rPr>
            <a:t>?</a:t>
          </a:r>
          <a:endParaRPr lang="de-DE" dirty="0">
            <a:solidFill>
              <a:schemeClr val="tx1"/>
            </a:solidFill>
          </a:endParaRPr>
        </a:p>
      </dgm:t>
    </dgm:pt>
    <dgm:pt modelId="{DEBCA1D9-A8B5-4590-957E-FEB909BCD878}" type="parTrans" cxnId="{7E7E1D02-8866-41F5-92D1-C7CF3F37BC7C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B600ADC-2D5A-4E7A-9541-2C32D7EAC7DA}" type="sibTrans" cxnId="{7E7E1D02-8866-41F5-92D1-C7CF3F37BC7C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D2096E1-0216-4D8A-B101-FD13BA6754F1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Einführung des neuen Begriffs „</a:t>
          </a:r>
          <a:r>
            <a:rPr lang="de-DE" dirty="0" err="1" smtClean="0">
              <a:solidFill>
                <a:schemeClr val="tx1"/>
              </a:solidFill>
            </a:rPr>
            <a:t>Blocking</a:t>
          </a:r>
          <a:r>
            <a:rPr lang="de-DE" dirty="0" smtClean="0">
              <a:solidFill>
                <a:schemeClr val="tx1"/>
              </a:solidFill>
            </a:rPr>
            <a:t> Cluster</a:t>
          </a:r>
          <a:r>
            <a:rPr lang="de-DE" dirty="0" smtClean="0">
              <a:solidFill>
                <a:schemeClr val="tx1"/>
              </a:solidFill>
            </a:rPr>
            <a:t>“.</a:t>
          </a:r>
          <a:endParaRPr lang="de-DE" dirty="0">
            <a:solidFill>
              <a:schemeClr val="tx1"/>
            </a:solidFill>
          </a:endParaRPr>
        </a:p>
      </dgm:t>
    </dgm:pt>
    <dgm:pt modelId="{67AAB3EC-2C21-405F-9D56-0A490AE77A68}" type="parTrans" cxnId="{5468899E-307F-421B-8466-7541F6B9035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ED5D705-B202-44B9-A615-44AFD89DD166}" type="sibTrans" cxnId="{5468899E-307F-421B-8466-7541F6B9035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8413A9D-0E37-450C-9A5E-016ECB4A6DFD}" type="pres">
      <dgm:prSet presAssocID="{C8CA3247-76EA-4550-A682-3BB340CF92B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B0FBCB4-585F-49B2-AF3D-8640419C499D}" type="pres">
      <dgm:prSet presAssocID="{EF7320B3-4477-473F-B38B-0975CAE087F2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4C520B9-817F-4EEE-8FA4-9AF68D686DA4}" type="pres">
      <dgm:prSet presAssocID="{0B600ADC-2D5A-4E7A-9541-2C32D7EAC7DA}" presName="spacer" presStyleCnt="0"/>
      <dgm:spPr/>
    </dgm:pt>
    <dgm:pt modelId="{E0DA80DB-9BBA-45F6-9E9E-0A8B1C700E93}" type="pres">
      <dgm:prSet presAssocID="{6D2096E1-0216-4D8A-B101-FD13BA6754F1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A10BA9D-E562-4793-88C2-0CC354AAFBA9}" type="presOf" srcId="{EF7320B3-4477-473F-B38B-0975CAE087F2}" destId="{3B0FBCB4-585F-49B2-AF3D-8640419C499D}" srcOrd="0" destOrd="0" presId="urn:microsoft.com/office/officeart/2005/8/layout/vList2"/>
    <dgm:cxn modelId="{D5211DA0-073E-4CB6-A552-095354C9F086}" type="presOf" srcId="{6D2096E1-0216-4D8A-B101-FD13BA6754F1}" destId="{E0DA80DB-9BBA-45F6-9E9E-0A8B1C700E93}" srcOrd="0" destOrd="0" presId="urn:microsoft.com/office/officeart/2005/8/layout/vList2"/>
    <dgm:cxn modelId="{5468899E-307F-421B-8466-7541F6B90351}" srcId="{C8CA3247-76EA-4550-A682-3BB340CF92B3}" destId="{6D2096E1-0216-4D8A-B101-FD13BA6754F1}" srcOrd="1" destOrd="0" parTransId="{67AAB3EC-2C21-405F-9D56-0A490AE77A68}" sibTransId="{3ED5D705-B202-44B9-A615-44AFD89DD166}"/>
    <dgm:cxn modelId="{D6574132-FE26-43BC-A2A2-96902BB730B3}" type="presOf" srcId="{C8CA3247-76EA-4550-A682-3BB340CF92B3}" destId="{D8413A9D-0E37-450C-9A5E-016ECB4A6DFD}" srcOrd="0" destOrd="0" presId="urn:microsoft.com/office/officeart/2005/8/layout/vList2"/>
    <dgm:cxn modelId="{7E7E1D02-8866-41F5-92D1-C7CF3F37BC7C}" srcId="{C8CA3247-76EA-4550-A682-3BB340CF92B3}" destId="{EF7320B3-4477-473F-B38B-0975CAE087F2}" srcOrd="0" destOrd="0" parTransId="{DEBCA1D9-A8B5-4590-957E-FEB909BCD878}" sibTransId="{0B600ADC-2D5A-4E7A-9541-2C32D7EAC7DA}"/>
    <dgm:cxn modelId="{8020A8F1-5059-4B00-9076-7672D89B3A08}" type="presParOf" srcId="{D8413A9D-0E37-450C-9A5E-016ECB4A6DFD}" destId="{3B0FBCB4-585F-49B2-AF3D-8640419C499D}" srcOrd="0" destOrd="0" presId="urn:microsoft.com/office/officeart/2005/8/layout/vList2"/>
    <dgm:cxn modelId="{2DD79F7D-F8CF-4526-B752-BA390D2643E2}" type="presParOf" srcId="{D8413A9D-0E37-450C-9A5E-016ECB4A6DFD}" destId="{74C520B9-817F-4EEE-8FA4-9AF68D686DA4}" srcOrd="1" destOrd="0" presId="urn:microsoft.com/office/officeart/2005/8/layout/vList2"/>
    <dgm:cxn modelId="{FE2CE354-DA1A-422F-9555-930E555C0955}" type="presParOf" srcId="{D8413A9D-0E37-450C-9A5E-016ECB4A6DFD}" destId="{E0DA80DB-9BBA-45F6-9E9E-0A8B1C700E93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557BA910-627C-42B4-8B02-FF165359AD71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2E85BCC0-F72B-43E8-B409-F373332D41F0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Definition</a:t>
          </a:r>
          <a:r>
            <a:rPr lang="de-DE" baseline="0" dirty="0" smtClean="0">
              <a:solidFill>
                <a:schemeClr val="tx1"/>
              </a:solidFill>
            </a:rPr>
            <a:t> </a:t>
          </a:r>
          <a:r>
            <a:rPr lang="de-DE" baseline="0" dirty="0" err="1" smtClean="0">
              <a:solidFill>
                <a:schemeClr val="tx1"/>
              </a:solidFill>
            </a:rPr>
            <a:t>Blocking</a:t>
          </a:r>
          <a:r>
            <a:rPr lang="de-DE" baseline="0" dirty="0" smtClean="0">
              <a:solidFill>
                <a:schemeClr val="tx1"/>
              </a:solidFill>
            </a:rPr>
            <a:t> Cluster:</a:t>
          </a:r>
          <a:endParaRPr lang="de-DE" dirty="0">
            <a:solidFill>
              <a:schemeClr val="tx1"/>
            </a:solidFill>
          </a:endParaRPr>
        </a:p>
      </dgm:t>
    </dgm:pt>
    <dgm:pt modelId="{05D15FA5-4B7B-4C66-B282-9409E57AC063}" type="parTrans" cxnId="{14786FD8-3BE4-4E3E-BD96-F592CFA4585E}">
      <dgm:prSet/>
      <dgm:spPr/>
      <dgm:t>
        <a:bodyPr/>
        <a:lstStyle/>
        <a:p>
          <a:endParaRPr lang="de-DE"/>
        </a:p>
      </dgm:t>
    </dgm:pt>
    <dgm:pt modelId="{A278D6CA-9715-4AF6-BEBD-83986C87C915}" type="sibTrans" cxnId="{14786FD8-3BE4-4E3E-BD96-F592CFA4585E}">
      <dgm:prSet/>
      <dgm:spPr/>
      <dgm:t>
        <a:bodyPr/>
        <a:lstStyle/>
        <a:p>
          <a:endParaRPr lang="de-DE"/>
        </a:p>
      </dgm:t>
    </dgm:pt>
    <mc:AlternateContent xmlns:mc="http://schemas.openxmlformats.org/markup-compatibility/2006" xmlns:a14="http://schemas.microsoft.com/office/drawing/2010/main">
      <mc:Choice Requires="a14">
        <dgm:pt modelId="{9B71ED2F-0440-4236-ADD9-552D50DCBADA}">
          <dgm:prSet/>
          <dgm:spPr/>
          <dgm:t>
            <a:bodyPr/>
            <a:lstStyle/>
            <a:p>
              <a:pPr rtl="0"/>
              <a:r>
                <a:rPr lang="de-DE" dirty="0" smtClean="0"/>
                <a:t>Ein</a:t>
              </a:r>
              <a:r>
                <a:rPr lang="de-DE" baseline="0" dirty="0" smtClean="0"/>
                <a:t> </a:t>
              </a:r>
              <a:r>
                <a:rPr lang="de-DE" baseline="0" dirty="0" err="1" smtClean="0"/>
                <a:t>Blocking</a:t>
              </a:r>
              <a:r>
                <a:rPr lang="de-DE" baseline="0" dirty="0" smtClean="0"/>
                <a:t> Cluster ist ein Cluster, für dessen Knoten stets gilt, dass sich </a:t>
              </a:r>
              <a14:m>
                <m:oMath xmlns:m="http://schemas.openxmlformats.org/officeDocument/2006/math">
                  <m:d>
                    <m:dPr>
                      <m:ctrlPr>
                        <a:rPr lang="de-DE" b="0" i="1" baseline="0" smtClean="0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de-DE" b="0" i="1" baseline="0" smtClean="0">
                          <a:latin typeface="Cambria Math" panose="020405030504060302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de-DE" b="0" i="1" baseline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baseline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de-DE" b="0" i="1" baseline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</m:e>
                  </m:d>
                </m:oMath>
              </a14:m>
              <a:r>
                <a:rPr lang="de-DE" dirty="0" smtClean="0"/>
                <a:t> Nachbarn innerhalb des Clusters befinden.</a:t>
              </a:r>
              <a:endParaRPr lang="de-DE" dirty="0"/>
            </a:p>
          </dgm:t>
        </dgm:pt>
      </mc:Choice>
      <mc:Fallback xmlns="">
        <dgm:pt modelId="{9B71ED2F-0440-4236-ADD9-552D50DCBADA}">
          <dgm:prSet/>
          <dgm:spPr/>
          <dgm:t>
            <a:bodyPr/>
            <a:lstStyle/>
            <a:p>
              <a:pPr rtl="0"/>
              <a:r>
                <a:rPr lang="de-DE" dirty="0" smtClean="0"/>
                <a:t>Ein</a:t>
              </a:r>
              <a:r>
                <a:rPr lang="de-DE" baseline="0" dirty="0" smtClean="0"/>
                <a:t> </a:t>
              </a:r>
              <a:r>
                <a:rPr lang="de-DE" baseline="0" dirty="0" err="1" smtClean="0"/>
                <a:t>Blocking</a:t>
              </a:r>
              <a:r>
                <a:rPr lang="de-DE" baseline="0" dirty="0" smtClean="0"/>
                <a:t> Cluster ist ein </a:t>
              </a:r>
              <a:r>
                <a:rPr lang="de-DE" baseline="0" dirty="0" smtClean="0"/>
                <a:t>Cluster, </a:t>
              </a:r>
              <a:r>
                <a:rPr lang="de-DE" baseline="0" dirty="0" smtClean="0"/>
                <a:t>für dessen Knoten stets gilt, dass sich </a:t>
              </a:r>
              <a:r>
                <a:rPr lang="de-DE" b="0" i="0" baseline="0" smtClean="0">
                  <a:latin typeface="Cambria Math" panose="02040503050406030204" pitchFamily="18" charset="0"/>
                </a:rPr>
                <a:t>(1−</a:t>
              </a:r>
              <a:r>
                <a:rPr lang="de-DE" b="0" i="0" baseline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a:t>𝑞</a:t>
              </a:r>
              <a:r>
                <a:rPr lang="de-DE" b="0" i="0" baseline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a:t>_</a:t>
              </a:r>
              <a:r>
                <a:rPr lang="de-DE" b="0" i="0" baseline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a:t>𝑣 )</a:t>
              </a:r>
              <a:r>
                <a:rPr lang="de-DE" dirty="0" smtClean="0"/>
                <a:t> Nachbarn innerhalb des Clusters befinden.</a:t>
              </a:r>
              <a:endParaRPr lang="de-DE" dirty="0"/>
            </a:p>
          </dgm:t>
        </dgm:pt>
      </mc:Fallback>
    </mc:AlternateContent>
    <dgm:pt modelId="{F8C14238-D0A4-436B-A4F9-1E3531D18629}" type="parTrans" cxnId="{91537F78-9C2F-4521-95FF-8B906B074C6F}">
      <dgm:prSet/>
      <dgm:spPr/>
      <dgm:t>
        <a:bodyPr/>
        <a:lstStyle/>
        <a:p>
          <a:endParaRPr lang="de-DE"/>
        </a:p>
      </dgm:t>
    </dgm:pt>
    <dgm:pt modelId="{3F7F7AE8-DD7B-44EF-BD8F-29F9E48F9345}" type="sibTrans" cxnId="{91537F78-9C2F-4521-95FF-8B906B074C6F}">
      <dgm:prSet/>
      <dgm:spPr/>
      <dgm:t>
        <a:bodyPr/>
        <a:lstStyle/>
        <a:p>
          <a:endParaRPr lang="de-DE"/>
        </a:p>
      </dgm:t>
    </dgm:pt>
    <dgm:pt modelId="{E1A7C3C5-85AB-462A-B904-C93FF9FB6A41}" type="pres">
      <dgm:prSet presAssocID="{557BA910-627C-42B4-8B02-FF165359AD71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E3B7F73-F424-4AB2-B3AA-F2670C234595}" type="pres">
      <dgm:prSet presAssocID="{2E85BCC0-F72B-43E8-B409-F373332D41F0}" presName="parentLin" presStyleCnt="0"/>
      <dgm:spPr/>
    </dgm:pt>
    <dgm:pt modelId="{9765939F-66D8-437A-9D28-8243847EA7B7}" type="pres">
      <dgm:prSet presAssocID="{2E85BCC0-F72B-43E8-B409-F373332D41F0}" presName="parentLeftMargin" presStyleLbl="node1" presStyleIdx="0" presStyleCnt="1"/>
      <dgm:spPr/>
      <dgm:t>
        <a:bodyPr/>
        <a:lstStyle/>
        <a:p>
          <a:endParaRPr lang="de-DE"/>
        </a:p>
      </dgm:t>
    </dgm:pt>
    <dgm:pt modelId="{C6E63C13-5A37-41FF-AD25-4EACB80831AE}" type="pres">
      <dgm:prSet presAssocID="{2E85BCC0-F72B-43E8-B409-F373332D41F0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D6343C2-E2CC-428C-83B7-001DA0867B51}" type="pres">
      <dgm:prSet presAssocID="{2E85BCC0-F72B-43E8-B409-F373332D41F0}" presName="negativeSpace" presStyleCnt="0"/>
      <dgm:spPr/>
    </dgm:pt>
    <dgm:pt modelId="{0183AB52-4B79-44F4-B333-E20D52769C09}" type="pres">
      <dgm:prSet presAssocID="{2E85BCC0-F72B-43E8-B409-F373332D41F0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45A9AC8-F051-4CD0-9D4F-8EFCFB3A1255}" type="presOf" srcId="{9B71ED2F-0440-4236-ADD9-552D50DCBADA}" destId="{0183AB52-4B79-44F4-B333-E20D52769C09}" srcOrd="0" destOrd="0" presId="urn:microsoft.com/office/officeart/2005/8/layout/list1"/>
    <dgm:cxn modelId="{C4637833-3DE4-4A40-B422-F914CFEC62A0}" type="presOf" srcId="{2E85BCC0-F72B-43E8-B409-F373332D41F0}" destId="{9765939F-66D8-437A-9D28-8243847EA7B7}" srcOrd="0" destOrd="0" presId="urn:microsoft.com/office/officeart/2005/8/layout/list1"/>
    <dgm:cxn modelId="{91537F78-9C2F-4521-95FF-8B906B074C6F}" srcId="{2E85BCC0-F72B-43E8-B409-F373332D41F0}" destId="{9B71ED2F-0440-4236-ADD9-552D50DCBADA}" srcOrd="0" destOrd="0" parTransId="{F8C14238-D0A4-436B-A4F9-1E3531D18629}" sibTransId="{3F7F7AE8-DD7B-44EF-BD8F-29F9E48F9345}"/>
    <dgm:cxn modelId="{C9422911-4BDD-4619-8E20-87580C495042}" type="presOf" srcId="{557BA910-627C-42B4-8B02-FF165359AD71}" destId="{E1A7C3C5-85AB-462A-B904-C93FF9FB6A41}" srcOrd="0" destOrd="0" presId="urn:microsoft.com/office/officeart/2005/8/layout/list1"/>
    <dgm:cxn modelId="{14786FD8-3BE4-4E3E-BD96-F592CFA4585E}" srcId="{557BA910-627C-42B4-8B02-FF165359AD71}" destId="{2E85BCC0-F72B-43E8-B409-F373332D41F0}" srcOrd="0" destOrd="0" parTransId="{05D15FA5-4B7B-4C66-B282-9409E57AC063}" sibTransId="{A278D6CA-9715-4AF6-BEBD-83986C87C915}"/>
    <dgm:cxn modelId="{7BC55F27-91A5-4606-AB0D-A3B6F4E08775}" type="presOf" srcId="{2E85BCC0-F72B-43E8-B409-F373332D41F0}" destId="{C6E63C13-5A37-41FF-AD25-4EACB80831AE}" srcOrd="1" destOrd="0" presId="urn:microsoft.com/office/officeart/2005/8/layout/list1"/>
    <dgm:cxn modelId="{9365388A-9AF3-4F71-8DB3-484952ABFAE5}" type="presParOf" srcId="{E1A7C3C5-85AB-462A-B904-C93FF9FB6A41}" destId="{4E3B7F73-F424-4AB2-B3AA-F2670C234595}" srcOrd="0" destOrd="0" presId="urn:microsoft.com/office/officeart/2005/8/layout/list1"/>
    <dgm:cxn modelId="{65F823A6-C5A4-48CB-BFED-7C8B41A31327}" type="presParOf" srcId="{4E3B7F73-F424-4AB2-B3AA-F2670C234595}" destId="{9765939F-66D8-437A-9D28-8243847EA7B7}" srcOrd="0" destOrd="0" presId="urn:microsoft.com/office/officeart/2005/8/layout/list1"/>
    <dgm:cxn modelId="{5389B9C8-ED28-47D8-9A7D-6893B550711B}" type="presParOf" srcId="{4E3B7F73-F424-4AB2-B3AA-F2670C234595}" destId="{C6E63C13-5A37-41FF-AD25-4EACB80831AE}" srcOrd="1" destOrd="0" presId="urn:microsoft.com/office/officeart/2005/8/layout/list1"/>
    <dgm:cxn modelId="{B054E774-AFCD-4BA2-A4D7-124E4BDEF635}" type="presParOf" srcId="{E1A7C3C5-85AB-462A-B904-C93FF9FB6A41}" destId="{DD6343C2-E2CC-428C-83B7-001DA0867B51}" srcOrd="1" destOrd="0" presId="urn:microsoft.com/office/officeart/2005/8/layout/list1"/>
    <dgm:cxn modelId="{F673B763-C672-4B70-8D90-C02D07DFF7C3}" type="presParOf" srcId="{E1A7C3C5-85AB-462A-B904-C93FF9FB6A41}" destId="{0183AB52-4B79-44F4-B333-E20D52769C09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2.xml><?xml version="1.0" encoding="utf-8"?>
<dgm:dataModel xmlns:dgm="http://schemas.openxmlformats.org/drawingml/2006/diagram" xmlns:a="http://schemas.openxmlformats.org/drawingml/2006/main">
  <dgm:ptLst>
    <dgm:pt modelId="{B9B7CC30-4DB0-431B-BE74-25AC1102EBC1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mc:AlternateContent xmlns:mc="http://schemas.openxmlformats.org/markup-compatibility/2006" xmlns:a14="http://schemas.microsoft.com/office/drawing/2010/main">
      <mc:Choice Requires="a14">
        <dgm:pt modelId="{257D7F73-D87F-4CB3-A34C-FD790D127BD5}">
          <dgm:prSet/>
          <dgm:spPr/>
          <dgm:t>
            <a:bodyPr/>
            <a:lstStyle/>
            <a:p>
              <a:pPr rtl="0"/>
              <a:r>
                <a:rPr lang="de-DE" dirty="0" smtClean="0">
                  <a:solidFill>
                    <a:schemeClr val="tx1"/>
                  </a:solidFill>
                </a:rPr>
                <a:t>Der </a:t>
              </a:r>
              <a14:m>
                <m:oMath xmlns:m="http://schemas.openxmlformats.org/officeDocument/2006/math">
                  <m:r>
                    <a:rPr lang="de-DE" i="1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𝑇h𝑟𝑒𝑠h𝑜𝑙𝑑</m:t>
                  </m:r>
                  <m:r>
                    <a:rPr lang="de-DE" i="1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 </m:t>
                  </m:r>
                  <m:r>
                    <a:rPr lang="de-DE" i="1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𝑞</m:t>
                  </m:r>
                  <m:r>
                    <a:rPr lang="de-DE" i="1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 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berechnet sich aus den </a:t>
              </a:r>
              <a:r>
                <a:rPr lang="de-DE" dirty="0" err="1" smtClean="0">
                  <a:solidFill>
                    <a:schemeClr val="tx1"/>
                  </a:solidFill>
                </a:rPr>
                <a:t>Payoffs</a:t>
              </a:r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257D7F73-D87F-4CB3-A34C-FD790D127BD5}">
          <dgm:prSet/>
          <dgm:spPr/>
          <dgm:t>
            <a:bodyPr/>
            <a:lstStyle/>
            <a:p>
              <a:pPr rtl="0"/>
              <a:r>
                <a:rPr lang="de-DE" dirty="0" smtClean="0">
                  <a:solidFill>
                    <a:schemeClr val="tx1"/>
                  </a:solidFill>
                </a:rPr>
                <a:t>Der </a:t>
              </a:r>
              <a:r>
                <a:rPr lang="de-DE" i="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a:t>𝑇ℎ𝑟𝑒𝑠ℎ𝑜𝑙𝑑 𝑞 </a:t>
              </a:r>
              <a:r>
                <a:rPr lang="de-DE" dirty="0" smtClean="0">
                  <a:solidFill>
                    <a:schemeClr val="tx1"/>
                  </a:solidFill>
                </a:rPr>
                <a:t>berechnet sich aus den </a:t>
              </a:r>
              <a:r>
                <a:rPr lang="de-DE" dirty="0" err="1" smtClean="0">
                  <a:solidFill>
                    <a:schemeClr val="tx1"/>
                  </a:solidFill>
                </a:rPr>
                <a:t>Payoffs</a:t>
              </a:r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6B5423B0-6952-4C26-B1DC-7592C34EA012}" type="parTrans" cxnId="{5CE64BD2-D19D-44AA-92E2-080A6FB5969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4CBFA01-1D9D-43D3-B3A1-FB52CA915D28}" type="sibTrans" cxnId="{5CE64BD2-D19D-44AA-92E2-080A6FB5969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mc:AlternateContent xmlns:mc="http://schemas.openxmlformats.org/markup-compatibility/2006" xmlns:a14="http://schemas.microsoft.com/office/drawing/2010/main">
      <mc:Choice Requires="a14">
        <dgm:pt modelId="{34242BAE-CD79-4F2D-938B-05F37FBB23CB}">
          <dgm:prSet/>
          <dgm:spPr/>
          <dgm:t>
            <a:bodyPr/>
            <a:lstStyle/>
            <a:p>
              <a:pPr rtl="0"/>
              <a:r>
                <a:rPr lang="de-DE" dirty="0" smtClean="0">
                  <a:solidFill>
                    <a:schemeClr val="tx1"/>
                  </a:solidFill>
                </a:rPr>
                <a:t>Durch erhöhen des </a:t>
              </a:r>
              <a:r>
                <a:rPr lang="de-DE" dirty="0" err="1" smtClean="0">
                  <a:solidFill>
                    <a:schemeClr val="tx1"/>
                  </a:solidFill>
                </a:rPr>
                <a:t>Payoffs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14:m>
                <m:oMath xmlns:m="http://schemas.openxmlformats.org/officeDocument/2006/math"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𝑎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 erreichen wir ein Absinken des </a:t>
              </a:r>
              <a:r>
                <a:rPr lang="de-DE" dirty="0" err="1" smtClean="0">
                  <a:solidFill>
                    <a:schemeClr val="tx1"/>
                  </a:solidFill>
                </a:rPr>
                <a:t>Thresholds</a:t>
              </a:r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34242BAE-CD79-4F2D-938B-05F37FBB23CB}">
          <dgm:prSet/>
          <dgm:spPr/>
          <dgm:t>
            <a:bodyPr/>
            <a:lstStyle/>
            <a:p>
              <a:pPr rtl="0"/>
              <a:r>
                <a:rPr lang="de-DE" dirty="0" smtClean="0">
                  <a:solidFill>
                    <a:schemeClr val="tx1"/>
                  </a:solidFill>
                </a:rPr>
                <a:t>Durch erhöhen des </a:t>
              </a:r>
              <a:r>
                <a:rPr lang="de-DE" dirty="0" err="1" smtClean="0">
                  <a:solidFill>
                    <a:schemeClr val="tx1"/>
                  </a:solidFill>
                </a:rPr>
                <a:t>Payoffs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i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𝑎</a:t>
              </a:r>
              <a:r>
                <a:rPr lang="de-DE" dirty="0" smtClean="0">
                  <a:solidFill>
                    <a:schemeClr val="tx1"/>
                  </a:solidFill>
                </a:rPr>
                <a:t> erreichen wir ein Absinken des </a:t>
              </a:r>
              <a:r>
                <a:rPr lang="de-DE" dirty="0" err="1" smtClean="0">
                  <a:solidFill>
                    <a:schemeClr val="tx1"/>
                  </a:solidFill>
                </a:rPr>
                <a:t>Thresholds</a:t>
              </a:r>
              <a:r>
                <a:rPr lang="de-DE" dirty="0" smtClean="0">
                  <a:solidFill>
                    <a:schemeClr val="tx1"/>
                  </a:solidFill>
                </a:rPr>
                <a:t>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C2D52D9A-23F7-4BC2-88AE-676BE70C74F2}" type="parTrans" cxnId="{0035C6AA-6A5A-4BB3-AFEF-E8C91F2DDE0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00D9CE2-943B-4DB6-9475-A7FB187E1661}" type="sibTrans" cxnId="{0035C6AA-6A5A-4BB3-AFEF-E8C91F2DDE0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mc:AlternateContent xmlns:mc="http://schemas.openxmlformats.org/markup-compatibility/2006" xmlns:a14="http://schemas.microsoft.com/office/drawing/2010/main">
      <mc:Choice Requires="a14">
        <dgm:pt modelId="{4843D86D-33AE-4142-93D4-94D7D9CABD14}">
          <dgm:prSet/>
          <dgm:spPr/>
          <dgm:t>
            <a:bodyPr/>
            <a:lstStyle/>
            <a:p>
              <a:pPr rtl="0"/>
              <a:r>
                <a:rPr lang="de-DE" dirty="0" smtClean="0">
                  <a:solidFill>
                    <a:schemeClr val="tx1"/>
                  </a:solidFill>
                </a:rPr>
                <a:t>Was ist das größte </a:t>
              </a:r>
              <a14:m>
                <m:oMath xmlns:m="http://schemas.openxmlformats.org/officeDocument/2006/math">
                  <m:r>
                    <a:rPr lang="de-DE" i="1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𝑞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 (und damit kleinste </a:t>
              </a:r>
              <a14:m>
                <m:oMath xmlns:m="http://schemas.openxmlformats.org/officeDocument/2006/math"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𝑎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) welches einer Kaskade noch ermöglicht ein Equilibrium herbeizuführen?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4843D86D-33AE-4142-93D4-94D7D9CABD14}">
          <dgm:prSet/>
          <dgm:spPr/>
          <dgm:t>
            <a:bodyPr/>
            <a:lstStyle/>
            <a:p>
              <a:pPr rtl="0"/>
              <a:r>
                <a:rPr lang="de-DE" dirty="0" smtClean="0">
                  <a:solidFill>
                    <a:schemeClr val="tx1"/>
                  </a:solidFill>
                </a:rPr>
                <a:t>Was ist das größte </a:t>
              </a:r>
              <a:r>
                <a:rPr lang="de-DE" i="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a:t>𝑞</a:t>
              </a:r>
              <a:r>
                <a:rPr lang="de-DE" dirty="0" smtClean="0">
                  <a:solidFill>
                    <a:schemeClr val="tx1"/>
                  </a:solidFill>
                </a:rPr>
                <a:t> (und damit kleinste </a:t>
              </a:r>
              <a:r>
                <a:rPr lang="de-DE" i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𝑎</a:t>
              </a:r>
              <a:r>
                <a:rPr lang="de-DE" dirty="0" smtClean="0">
                  <a:solidFill>
                    <a:schemeClr val="tx1"/>
                  </a:solidFill>
                </a:rPr>
                <a:t>) welches einer Kaskade noch ermöglicht ein Equilibrium herbeizuführen?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B46C64F0-431A-400C-873E-08694D3C7126}" type="parTrans" cxnId="{32C34DD4-D9F1-4A5B-8CB5-2B1FDAC0DAE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34B9240-CD5E-41CD-873E-782209BD951C}" type="sibTrans" cxnId="{32C34DD4-D9F1-4A5B-8CB5-2B1FDAC0DAE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DA22ED1-1B30-4B67-853F-9E8229786E2E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Ausgehend von einer kleinen Anzahl an Innovatoren.</a:t>
          </a:r>
          <a:endParaRPr lang="de-DE" dirty="0">
            <a:solidFill>
              <a:schemeClr val="tx1"/>
            </a:solidFill>
          </a:endParaRPr>
        </a:p>
      </dgm:t>
    </dgm:pt>
    <dgm:pt modelId="{5A4E0E76-6720-48FB-88AF-1A38A9CF5BD5}" type="parTrans" cxnId="{B37A1A82-DBB0-4444-AA01-F262A7E3ADB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C7F175A-3BD2-4D7A-94BB-119003C3E182}" type="sibTrans" cxnId="{B37A1A82-DBB0-4444-AA01-F262A7E3ADB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B261751-7196-4084-9786-6801CA94F92A}" type="pres">
      <dgm:prSet presAssocID="{B9B7CC30-4DB0-431B-BE74-25AC1102EBC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F6782EF-637E-46AA-8734-1A15D2244A22}" type="pres">
      <dgm:prSet presAssocID="{257D7F73-D87F-4CB3-A34C-FD790D127BD5}" presName="parentText" presStyleLbl="node1" presStyleIdx="0" presStyleCnt="4" custScaleY="90449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273B659-EFBC-400B-8BE2-AACFE729E0D0}" type="pres">
      <dgm:prSet presAssocID="{04CBFA01-1D9D-43D3-B3A1-FB52CA915D28}" presName="spacer" presStyleCnt="0"/>
      <dgm:spPr/>
    </dgm:pt>
    <dgm:pt modelId="{F88E0B37-A890-4311-9855-20E39CC3ABA4}" type="pres">
      <dgm:prSet presAssocID="{34242BAE-CD79-4F2D-938B-05F37FBB23CB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1B7D5FD-C033-4E2F-954E-D79B76AA9EA2}" type="pres">
      <dgm:prSet presAssocID="{600D9CE2-943B-4DB6-9475-A7FB187E1661}" presName="spacer" presStyleCnt="0"/>
      <dgm:spPr/>
    </dgm:pt>
    <dgm:pt modelId="{506B85E7-5C97-4CBE-95A0-C6B0DEB3FB56}" type="pres">
      <dgm:prSet presAssocID="{4843D86D-33AE-4142-93D4-94D7D9CABD14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014980F-6B06-49F2-948C-1F1BEA192744}" type="pres">
      <dgm:prSet presAssocID="{034B9240-CD5E-41CD-873E-782209BD951C}" presName="spacer" presStyleCnt="0"/>
      <dgm:spPr/>
    </dgm:pt>
    <dgm:pt modelId="{71915CB7-013C-4E5B-B3E0-EFBEE565E5C6}" type="pres">
      <dgm:prSet presAssocID="{3DA22ED1-1B30-4B67-853F-9E8229786E2E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46C66BA-4D12-43A4-8228-BE1A78058204}" type="presOf" srcId="{34242BAE-CD79-4F2D-938B-05F37FBB23CB}" destId="{F88E0B37-A890-4311-9855-20E39CC3ABA4}" srcOrd="0" destOrd="0" presId="urn:microsoft.com/office/officeart/2005/8/layout/vList2"/>
    <dgm:cxn modelId="{5CE64BD2-D19D-44AA-92E2-080A6FB59697}" srcId="{B9B7CC30-4DB0-431B-BE74-25AC1102EBC1}" destId="{257D7F73-D87F-4CB3-A34C-FD790D127BD5}" srcOrd="0" destOrd="0" parTransId="{6B5423B0-6952-4C26-B1DC-7592C34EA012}" sibTransId="{04CBFA01-1D9D-43D3-B3A1-FB52CA915D28}"/>
    <dgm:cxn modelId="{2821FBBA-66F8-4857-A8E9-40C8B16ACAF5}" type="presOf" srcId="{3DA22ED1-1B30-4B67-853F-9E8229786E2E}" destId="{71915CB7-013C-4E5B-B3E0-EFBEE565E5C6}" srcOrd="0" destOrd="0" presId="urn:microsoft.com/office/officeart/2005/8/layout/vList2"/>
    <dgm:cxn modelId="{0A8A00BB-D4AD-49C4-B3BC-1E476E165D09}" type="presOf" srcId="{B9B7CC30-4DB0-431B-BE74-25AC1102EBC1}" destId="{5B261751-7196-4084-9786-6801CA94F92A}" srcOrd="0" destOrd="0" presId="urn:microsoft.com/office/officeart/2005/8/layout/vList2"/>
    <dgm:cxn modelId="{0035C6AA-6A5A-4BB3-AFEF-E8C91F2DDE05}" srcId="{B9B7CC30-4DB0-431B-BE74-25AC1102EBC1}" destId="{34242BAE-CD79-4F2D-938B-05F37FBB23CB}" srcOrd="1" destOrd="0" parTransId="{C2D52D9A-23F7-4BC2-88AE-676BE70C74F2}" sibTransId="{600D9CE2-943B-4DB6-9475-A7FB187E1661}"/>
    <dgm:cxn modelId="{43306F78-271E-44A3-8BD1-5C7BEB9CBB31}" type="presOf" srcId="{257D7F73-D87F-4CB3-A34C-FD790D127BD5}" destId="{3F6782EF-637E-46AA-8734-1A15D2244A22}" srcOrd="0" destOrd="0" presId="urn:microsoft.com/office/officeart/2005/8/layout/vList2"/>
    <dgm:cxn modelId="{32C34DD4-D9F1-4A5B-8CB5-2B1FDAC0DAED}" srcId="{B9B7CC30-4DB0-431B-BE74-25AC1102EBC1}" destId="{4843D86D-33AE-4142-93D4-94D7D9CABD14}" srcOrd="2" destOrd="0" parTransId="{B46C64F0-431A-400C-873E-08694D3C7126}" sibTransId="{034B9240-CD5E-41CD-873E-782209BD951C}"/>
    <dgm:cxn modelId="{B37A1A82-DBB0-4444-AA01-F262A7E3ADBF}" srcId="{B9B7CC30-4DB0-431B-BE74-25AC1102EBC1}" destId="{3DA22ED1-1B30-4B67-853F-9E8229786E2E}" srcOrd="3" destOrd="0" parTransId="{5A4E0E76-6720-48FB-88AF-1A38A9CF5BD5}" sibTransId="{4C7F175A-3BD2-4D7A-94BB-119003C3E182}"/>
    <dgm:cxn modelId="{38F03AD4-7C3C-4252-A58F-37709EFA045D}" type="presOf" srcId="{4843D86D-33AE-4142-93D4-94D7D9CABD14}" destId="{506B85E7-5C97-4CBE-95A0-C6B0DEB3FB56}" srcOrd="0" destOrd="0" presId="urn:microsoft.com/office/officeart/2005/8/layout/vList2"/>
    <dgm:cxn modelId="{03FD1C9F-20C4-48C0-B0C5-B0B9678A8E62}" type="presParOf" srcId="{5B261751-7196-4084-9786-6801CA94F92A}" destId="{3F6782EF-637E-46AA-8734-1A15D2244A22}" srcOrd="0" destOrd="0" presId="urn:microsoft.com/office/officeart/2005/8/layout/vList2"/>
    <dgm:cxn modelId="{A3B8E98D-982D-45C9-8C7F-6FDCE6F271C3}" type="presParOf" srcId="{5B261751-7196-4084-9786-6801CA94F92A}" destId="{6273B659-EFBC-400B-8BE2-AACFE729E0D0}" srcOrd="1" destOrd="0" presId="urn:microsoft.com/office/officeart/2005/8/layout/vList2"/>
    <dgm:cxn modelId="{1B9E902B-0043-4C27-AE29-B7EF70584C7A}" type="presParOf" srcId="{5B261751-7196-4084-9786-6801CA94F92A}" destId="{F88E0B37-A890-4311-9855-20E39CC3ABA4}" srcOrd="2" destOrd="0" presId="urn:microsoft.com/office/officeart/2005/8/layout/vList2"/>
    <dgm:cxn modelId="{AC1FF73A-1CD0-4647-B654-32B4493B4B0E}" type="presParOf" srcId="{5B261751-7196-4084-9786-6801CA94F92A}" destId="{A1B7D5FD-C033-4E2F-954E-D79B76AA9EA2}" srcOrd="3" destOrd="0" presId="urn:microsoft.com/office/officeart/2005/8/layout/vList2"/>
    <dgm:cxn modelId="{A56601CF-70F3-42E8-9EED-10563DE87D65}" type="presParOf" srcId="{5B261751-7196-4084-9786-6801CA94F92A}" destId="{506B85E7-5C97-4CBE-95A0-C6B0DEB3FB56}" srcOrd="4" destOrd="0" presId="urn:microsoft.com/office/officeart/2005/8/layout/vList2"/>
    <dgm:cxn modelId="{664C4124-B6FA-4EBB-8291-EED054A8A8E0}" type="presParOf" srcId="{5B261751-7196-4084-9786-6801CA94F92A}" destId="{D014980F-6B06-49F2-948C-1F1BEA192744}" srcOrd="5" destOrd="0" presId="urn:microsoft.com/office/officeart/2005/8/layout/vList2"/>
    <dgm:cxn modelId="{029B6A41-6A3E-4E11-BAFE-792A93C6D7A1}" type="presParOf" srcId="{5B261751-7196-4084-9786-6801CA94F92A}" destId="{71915CB7-013C-4E5B-B3E0-EFBEE565E5C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3.xml><?xml version="1.0" encoding="utf-8"?>
<dgm:dataModel xmlns:dgm="http://schemas.openxmlformats.org/drawingml/2006/diagram" xmlns:a="http://schemas.openxmlformats.org/drawingml/2006/main">
  <dgm:ptLst>
    <dgm:pt modelId="{557BA910-627C-42B4-8B02-FF165359AD71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2E85BCC0-F72B-43E8-B409-F373332D41F0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Definition</a:t>
          </a:r>
          <a:r>
            <a:rPr lang="de-DE" baseline="0" dirty="0" smtClean="0">
              <a:solidFill>
                <a:schemeClr val="tx1"/>
              </a:solidFill>
            </a:rPr>
            <a:t> </a:t>
          </a:r>
          <a:r>
            <a:rPr lang="de-DE" baseline="0" dirty="0" err="1" smtClean="0">
              <a:solidFill>
                <a:schemeClr val="tx1"/>
              </a:solidFill>
            </a:rPr>
            <a:t>Blocking</a:t>
          </a:r>
          <a:r>
            <a:rPr lang="de-DE" baseline="0" dirty="0" smtClean="0">
              <a:solidFill>
                <a:schemeClr val="tx1"/>
              </a:solidFill>
            </a:rPr>
            <a:t> Cluster:</a:t>
          </a:r>
          <a:endParaRPr lang="de-DE" dirty="0">
            <a:solidFill>
              <a:schemeClr val="tx1"/>
            </a:solidFill>
          </a:endParaRPr>
        </a:p>
      </dgm:t>
    </dgm:pt>
    <dgm:pt modelId="{05D15FA5-4B7B-4C66-B282-9409E57AC063}" type="parTrans" cxnId="{14786FD8-3BE4-4E3E-BD96-F592CFA4585E}">
      <dgm:prSet/>
      <dgm:spPr/>
      <dgm:t>
        <a:bodyPr/>
        <a:lstStyle/>
        <a:p>
          <a:endParaRPr lang="de-DE"/>
        </a:p>
      </dgm:t>
    </dgm:pt>
    <dgm:pt modelId="{A278D6CA-9715-4AF6-BEBD-83986C87C915}" type="sibTrans" cxnId="{14786FD8-3BE4-4E3E-BD96-F592CFA4585E}">
      <dgm:prSet/>
      <dgm:spPr/>
      <dgm:t>
        <a:bodyPr/>
        <a:lstStyle/>
        <a:p>
          <a:endParaRPr lang="de-DE"/>
        </a:p>
      </dgm:t>
    </dgm:pt>
    <dgm:pt modelId="{9B71ED2F-0440-4236-ADD9-552D50DCBADA}">
      <dgm:prSet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F8C14238-D0A4-436B-A4F9-1E3531D18629}" type="parTrans" cxnId="{91537F78-9C2F-4521-95FF-8B906B074C6F}">
      <dgm:prSet/>
      <dgm:spPr/>
      <dgm:t>
        <a:bodyPr/>
        <a:lstStyle/>
        <a:p>
          <a:endParaRPr lang="de-DE"/>
        </a:p>
      </dgm:t>
    </dgm:pt>
    <dgm:pt modelId="{3F7F7AE8-DD7B-44EF-BD8F-29F9E48F9345}" type="sibTrans" cxnId="{91537F78-9C2F-4521-95FF-8B906B074C6F}">
      <dgm:prSet/>
      <dgm:spPr/>
      <dgm:t>
        <a:bodyPr/>
        <a:lstStyle/>
        <a:p>
          <a:endParaRPr lang="de-DE"/>
        </a:p>
      </dgm:t>
    </dgm:pt>
    <dgm:pt modelId="{E1A7C3C5-85AB-462A-B904-C93FF9FB6A41}" type="pres">
      <dgm:prSet presAssocID="{557BA910-627C-42B4-8B02-FF165359AD71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E3B7F73-F424-4AB2-B3AA-F2670C234595}" type="pres">
      <dgm:prSet presAssocID="{2E85BCC0-F72B-43E8-B409-F373332D41F0}" presName="parentLin" presStyleCnt="0"/>
      <dgm:spPr/>
    </dgm:pt>
    <dgm:pt modelId="{9765939F-66D8-437A-9D28-8243847EA7B7}" type="pres">
      <dgm:prSet presAssocID="{2E85BCC0-F72B-43E8-B409-F373332D41F0}" presName="parentLeftMargin" presStyleLbl="node1" presStyleIdx="0" presStyleCnt="1"/>
      <dgm:spPr/>
      <dgm:t>
        <a:bodyPr/>
        <a:lstStyle/>
        <a:p>
          <a:endParaRPr lang="de-DE"/>
        </a:p>
      </dgm:t>
    </dgm:pt>
    <dgm:pt modelId="{C6E63C13-5A37-41FF-AD25-4EACB80831AE}" type="pres">
      <dgm:prSet presAssocID="{2E85BCC0-F72B-43E8-B409-F373332D41F0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D6343C2-E2CC-428C-83B7-001DA0867B51}" type="pres">
      <dgm:prSet presAssocID="{2E85BCC0-F72B-43E8-B409-F373332D41F0}" presName="negativeSpace" presStyleCnt="0"/>
      <dgm:spPr/>
    </dgm:pt>
    <dgm:pt modelId="{0183AB52-4B79-44F4-B333-E20D52769C09}" type="pres">
      <dgm:prSet presAssocID="{2E85BCC0-F72B-43E8-B409-F373332D41F0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45A9AC8-F051-4CD0-9D4F-8EFCFB3A1255}" type="presOf" srcId="{9B71ED2F-0440-4236-ADD9-552D50DCBADA}" destId="{0183AB52-4B79-44F4-B333-E20D52769C09}" srcOrd="0" destOrd="0" presId="urn:microsoft.com/office/officeart/2005/8/layout/list1"/>
    <dgm:cxn modelId="{C4637833-3DE4-4A40-B422-F914CFEC62A0}" type="presOf" srcId="{2E85BCC0-F72B-43E8-B409-F373332D41F0}" destId="{9765939F-66D8-437A-9D28-8243847EA7B7}" srcOrd="0" destOrd="0" presId="urn:microsoft.com/office/officeart/2005/8/layout/list1"/>
    <dgm:cxn modelId="{91537F78-9C2F-4521-95FF-8B906B074C6F}" srcId="{2E85BCC0-F72B-43E8-B409-F373332D41F0}" destId="{9B71ED2F-0440-4236-ADD9-552D50DCBADA}" srcOrd="0" destOrd="0" parTransId="{F8C14238-D0A4-436B-A4F9-1E3531D18629}" sibTransId="{3F7F7AE8-DD7B-44EF-BD8F-29F9E48F9345}"/>
    <dgm:cxn modelId="{C9422911-4BDD-4619-8E20-87580C495042}" type="presOf" srcId="{557BA910-627C-42B4-8B02-FF165359AD71}" destId="{E1A7C3C5-85AB-462A-B904-C93FF9FB6A41}" srcOrd="0" destOrd="0" presId="urn:microsoft.com/office/officeart/2005/8/layout/list1"/>
    <dgm:cxn modelId="{14786FD8-3BE4-4E3E-BD96-F592CFA4585E}" srcId="{557BA910-627C-42B4-8B02-FF165359AD71}" destId="{2E85BCC0-F72B-43E8-B409-F373332D41F0}" srcOrd="0" destOrd="0" parTransId="{05D15FA5-4B7B-4C66-B282-9409E57AC063}" sibTransId="{A278D6CA-9715-4AF6-BEBD-83986C87C915}"/>
    <dgm:cxn modelId="{7BC55F27-91A5-4606-AB0D-A3B6F4E08775}" type="presOf" srcId="{2E85BCC0-F72B-43E8-B409-F373332D41F0}" destId="{C6E63C13-5A37-41FF-AD25-4EACB80831AE}" srcOrd="1" destOrd="0" presId="urn:microsoft.com/office/officeart/2005/8/layout/list1"/>
    <dgm:cxn modelId="{9365388A-9AF3-4F71-8DB3-484952ABFAE5}" type="presParOf" srcId="{E1A7C3C5-85AB-462A-B904-C93FF9FB6A41}" destId="{4E3B7F73-F424-4AB2-B3AA-F2670C234595}" srcOrd="0" destOrd="0" presId="urn:microsoft.com/office/officeart/2005/8/layout/list1"/>
    <dgm:cxn modelId="{65F823A6-C5A4-48CB-BFED-7C8B41A31327}" type="presParOf" srcId="{4E3B7F73-F424-4AB2-B3AA-F2670C234595}" destId="{9765939F-66D8-437A-9D28-8243847EA7B7}" srcOrd="0" destOrd="0" presId="urn:microsoft.com/office/officeart/2005/8/layout/list1"/>
    <dgm:cxn modelId="{5389B9C8-ED28-47D8-9A7D-6893B550711B}" type="presParOf" srcId="{4E3B7F73-F424-4AB2-B3AA-F2670C234595}" destId="{C6E63C13-5A37-41FF-AD25-4EACB80831AE}" srcOrd="1" destOrd="0" presId="urn:microsoft.com/office/officeart/2005/8/layout/list1"/>
    <dgm:cxn modelId="{B054E774-AFCD-4BA2-A4D7-124E4BDEF635}" type="presParOf" srcId="{E1A7C3C5-85AB-462A-B904-C93FF9FB6A41}" destId="{DD6343C2-E2CC-428C-83B7-001DA0867B51}" srcOrd="1" destOrd="0" presId="urn:microsoft.com/office/officeart/2005/8/layout/list1"/>
    <dgm:cxn modelId="{F673B763-C672-4B70-8D90-C02D07DFF7C3}" type="presParOf" srcId="{E1A7C3C5-85AB-462A-B904-C93FF9FB6A41}" destId="{0183AB52-4B79-44F4-B333-E20D52769C09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4.xml><?xml version="1.0" encoding="utf-8"?>
<dgm:dataModel xmlns:dgm="http://schemas.openxmlformats.org/drawingml/2006/diagram" xmlns:a="http://schemas.openxmlformats.org/drawingml/2006/main">
  <dgm:ptLst>
    <dgm:pt modelId="{B9B7CC30-4DB0-431B-BE74-25AC1102EBC1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257D7F73-D87F-4CB3-A34C-FD790D127BD5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Annahme eines Netzwerks mit unendlich vielen Knoten.</a:t>
          </a:r>
          <a:endParaRPr lang="de-DE" dirty="0">
            <a:solidFill>
              <a:schemeClr val="tx1"/>
            </a:solidFill>
          </a:endParaRPr>
        </a:p>
      </dgm:t>
    </dgm:pt>
    <dgm:pt modelId="{6B5423B0-6952-4C26-B1DC-7592C34EA012}" type="parTrans" cxnId="{5CE64BD2-D19D-44AA-92E2-080A6FB5969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4CBFA01-1D9D-43D3-B3A1-FB52CA915D28}" type="sibTrans" cxnId="{5CE64BD2-D19D-44AA-92E2-080A6FB5969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4242BAE-CD79-4F2D-938B-05F37FBB23CB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Jeder</a:t>
          </a:r>
          <a:r>
            <a:rPr lang="de-DE" baseline="0" dirty="0" smtClean="0">
              <a:solidFill>
                <a:schemeClr val="tx1"/>
              </a:solidFill>
            </a:rPr>
            <a:t> Knoten hat endlich viele Nachbarn.</a:t>
          </a:r>
          <a:endParaRPr lang="de-DE" dirty="0">
            <a:solidFill>
              <a:schemeClr val="tx1"/>
            </a:solidFill>
          </a:endParaRPr>
        </a:p>
      </dgm:t>
    </dgm:pt>
    <dgm:pt modelId="{C2D52D9A-23F7-4BC2-88AE-676BE70C74F2}" type="parTrans" cxnId="{0035C6AA-6A5A-4BB3-AFEF-E8C91F2DDE0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00D9CE2-943B-4DB6-9475-A7FB187E1661}" type="sibTrans" cxnId="{0035C6AA-6A5A-4BB3-AFEF-E8C91F2DDE0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843D86D-33AE-4142-93D4-94D7D9CABD14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Die Zahl der initialen Innovatoren ist endlich.</a:t>
          </a:r>
          <a:endParaRPr lang="de-DE" dirty="0">
            <a:solidFill>
              <a:schemeClr val="tx1"/>
            </a:solidFill>
          </a:endParaRPr>
        </a:p>
      </dgm:t>
    </dgm:pt>
    <dgm:pt modelId="{B46C64F0-431A-400C-873E-08694D3C7126}" type="parTrans" cxnId="{32C34DD4-D9F1-4A5B-8CB5-2B1FDAC0DAE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34B9240-CD5E-41CD-873E-782209BD951C}" type="sibTrans" cxnId="{32C34DD4-D9F1-4A5B-8CB5-2B1FDAC0DAE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B261751-7196-4084-9786-6801CA94F92A}" type="pres">
      <dgm:prSet presAssocID="{B9B7CC30-4DB0-431B-BE74-25AC1102EBC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F6782EF-637E-46AA-8734-1A15D2244A22}" type="pres">
      <dgm:prSet presAssocID="{257D7F73-D87F-4CB3-A34C-FD790D127BD5}" presName="parentText" presStyleLbl="node1" presStyleIdx="0" presStyleCnt="3" custScaleY="8742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273B659-EFBC-400B-8BE2-AACFE729E0D0}" type="pres">
      <dgm:prSet presAssocID="{04CBFA01-1D9D-43D3-B3A1-FB52CA915D28}" presName="spacer" presStyleCnt="0"/>
      <dgm:spPr/>
    </dgm:pt>
    <dgm:pt modelId="{F88E0B37-A890-4311-9855-20E39CC3ABA4}" type="pres">
      <dgm:prSet presAssocID="{34242BAE-CD79-4F2D-938B-05F37FBB23CB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1B7D5FD-C033-4E2F-954E-D79B76AA9EA2}" type="pres">
      <dgm:prSet presAssocID="{600D9CE2-943B-4DB6-9475-A7FB187E1661}" presName="spacer" presStyleCnt="0"/>
      <dgm:spPr/>
    </dgm:pt>
    <dgm:pt modelId="{506B85E7-5C97-4CBE-95A0-C6B0DEB3FB56}" type="pres">
      <dgm:prSet presAssocID="{4843D86D-33AE-4142-93D4-94D7D9CABD1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A101B9E-5453-40F8-A911-1A4E734A4DD4}" type="presOf" srcId="{B9B7CC30-4DB0-431B-BE74-25AC1102EBC1}" destId="{5B261751-7196-4084-9786-6801CA94F92A}" srcOrd="0" destOrd="0" presId="urn:microsoft.com/office/officeart/2005/8/layout/vList2"/>
    <dgm:cxn modelId="{32C34DD4-D9F1-4A5B-8CB5-2B1FDAC0DAED}" srcId="{B9B7CC30-4DB0-431B-BE74-25AC1102EBC1}" destId="{4843D86D-33AE-4142-93D4-94D7D9CABD14}" srcOrd="2" destOrd="0" parTransId="{B46C64F0-431A-400C-873E-08694D3C7126}" sibTransId="{034B9240-CD5E-41CD-873E-782209BD951C}"/>
    <dgm:cxn modelId="{91A57EFF-6B30-4C7F-B88A-B6EC9F95764B}" type="presOf" srcId="{257D7F73-D87F-4CB3-A34C-FD790D127BD5}" destId="{3F6782EF-637E-46AA-8734-1A15D2244A22}" srcOrd="0" destOrd="0" presId="urn:microsoft.com/office/officeart/2005/8/layout/vList2"/>
    <dgm:cxn modelId="{0035C6AA-6A5A-4BB3-AFEF-E8C91F2DDE05}" srcId="{B9B7CC30-4DB0-431B-BE74-25AC1102EBC1}" destId="{34242BAE-CD79-4F2D-938B-05F37FBB23CB}" srcOrd="1" destOrd="0" parTransId="{C2D52D9A-23F7-4BC2-88AE-676BE70C74F2}" sibTransId="{600D9CE2-943B-4DB6-9475-A7FB187E1661}"/>
    <dgm:cxn modelId="{5CE64BD2-D19D-44AA-92E2-080A6FB59697}" srcId="{B9B7CC30-4DB0-431B-BE74-25AC1102EBC1}" destId="{257D7F73-D87F-4CB3-A34C-FD790D127BD5}" srcOrd="0" destOrd="0" parTransId="{6B5423B0-6952-4C26-B1DC-7592C34EA012}" sibTransId="{04CBFA01-1D9D-43D3-B3A1-FB52CA915D28}"/>
    <dgm:cxn modelId="{81BC8210-7096-4D67-A946-923C0C57675E}" type="presOf" srcId="{4843D86D-33AE-4142-93D4-94D7D9CABD14}" destId="{506B85E7-5C97-4CBE-95A0-C6B0DEB3FB56}" srcOrd="0" destOrd="0" presId="urn:microsoft.com/office/officeart/2005/8/layout/vList2"/>
    <dgm:cxn modelId="{5E03F597-6771-43C9-BA5F-A13A8656732E}" type="presOf" srcId="{34242BAE-CD79-4F2D-938B-05F37FBB23CB}" destId="{F88E0B37-A890-4311-9855-20E39CC3ABA4}" srcOrd="0" destOrd="0" presId="urn:microsoft.com/office/officeart/2005/8/layout/vList2"/>
    <dgm:cxn modelId="{7E347625-51B1-4368-A8BA-304BCC6D5DB5}" type="presParOf" srcId="{5B261751-7196-4084-9786-6801CA94F92A}" destId="{3F6782EF-637E-46AA-8734-1A15D2244A22}" srcOrd="0" destOrd="0" presId="urn:microsoft.com/office/officeart/2005/8/layout/vList2"/>
    <dgm:cxn modelId="{C1432865-F28F-497D-BA1F-395B8340C681}" type="presParOf" srcId="{5B261751-7196-4084-9786-6801CA94F92A}" destId="{6273B659-EFBC-400B-8BE2-AACFE729E0D0}" srcOrd="1" destOrd="0" presId="urn:microsoft.com/office/officeart/2005/8/layout/vList2"/>
    <dgm:cxn modelId="{EC7BB529-C7DD-4A1F-8D06-C8AAE6F9EA03}" type="presParOf" srcId="{5B261751-7196-4084-9786-6801CA94F92A}" destId="{F88E0B37-A890-4311-9855-20E39CC3ABA4}" srcOrd="2" destOrd="0" presId="urn:microsoft.com/office/officeart/2005/8/layout/vList2"/>
    <dgm:cxn modelId="{057038F2-E507-4A3B-B523-A400C42646EE}" type="presParOf" srcId="{5B261751-7196-4084-9786-6801CA94F92A}" destId="{A1B7D5FD-C033-4E2F-954E-D79B76AA9EA2}" srcOrd="3" destOrd="0" presId="urn:microsoft.com/office/officeart/2005/8/layout/vList2"/>
    <dgm:cxn modelId="{940462A2-C008-48C5-B445-8FB556656EBA}" type="presParOf" srcId="{5B261751-7196-4084-9786-6801CA94F92A}" destId="{506B85E7-5C97-4CBE-95A0-C6B0DEB3FB5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5.xml><?xml version="1.0" encoding="utf-8"?>
<dgm:dataModel xmlns:dgm="http://schemas.openxmlformats.org/drawingml/2006/diagram" xmlns:a="http://schemas.openxmlformats.org/drawingml/2006/main">
  <dgm:ptLst>
    <dgm:pt modelId="{B9B7CC30-4DB0-431B-BE74-25AC1102EBC1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257D7F73-D87F-4CB3-A34C-FD790D127BD5}">
      <dgm:prSet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6B5423B0-6952-4C26-B1DC-7592C34EA012}" type="parTrans" cxnId="{5CE64BD2-D19D-44AA-92E2-080A6FB5969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4CBFA01-1D9D-43D3-B3A1-FB52CA915D28}" type="sibTrans" cxnId="{5CE64BD2-D19D-44AA-92E2-080A6FB5969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4242BAE-CD79-4F2D-938B-05F37FBB23CB}">
      <dgm:prSet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C2D52D9A-23F7-4BC2-88AE-676BE70C74F2}" type="parTrans" cxnId="{0035C6AA-6A5A-4BB3-AFEF-E8C91F2DDE0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00D9CE2-943B-4DB6-9475-A7FB187E1661}" type="sibTrans" cxnId="{0035C6AA-6A5A-4BB3-AFEF-E8C91F2DDE0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843D86D-33AE-4142-93D4-94D7D9CABD14}">
      <dgm:prSet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B46C64F0-431A-400C-873E-08694D3C7126}" type="parTrans" cxnId="{32C34DD4-D9F1-4A5B-8CB5-2B1FDAC0DAE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34B9240-CD5E-41CD-873E-782209BD951C}" type="sibTrans" cxnId="{32C34DD4-D9F1-4A5B-8CB5-2B1FDAC0DAE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DA22ED1-1B30-4B67-853F-9E8229786E2E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Ausgehend von einer kleinen Anzahl an Innovatoren.</a:t>
          </a:r>
          <a:endParaRPr lang="de-DE" dirty="0">
            <a:solidFill>
              <a:schemeClr val="tx1"/>
            </a:solidFill>
          </a:endParaRPr>
        </a:p>
      </dgm:t>
    </dgm:pt>
    <dgm:pt modelId="{5A4E0E76-6720-48FB-88AF-1A38A9CF5BD5}" type="parTrans" cxnId="{B37A1A82-DBB0-4444-AA01-F262A7E3ADB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C7F175A-3BD2-4D7A-94BB-119003C3E182}" type="sibTrans" cxnId="{B37A1A82-DBB0-4444-AA01-F262A7E3ADB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B261751-7196-4084-9786-6801CA94F92A}" type="pres">
      <dgm:prSet presAssocID="{B9B7CC30-4DB0-431B-BE74-25AC1102EBC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F6782EF-637E-46AA-8734-1A15D2244A22}" type="pres">
      <dgm:prSet presAssocID="{257D7F73-D87F-4CB3-A34C-FD790D127BD5}" presName="parentText" presStyleLbl="node1" presStyleIdx="0" presStyleCnt="4" custScaleY="90449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273B659-EFBC-400B-8BE2-AACFE729E0D0}" type="pres">
      <dgm:prSet presAssocID="{04CBFA01-1D9D-43D3-B3A1-FB52CA915D28}" presName="spacer" presStyleCnt="0"/>
      <dgm:spPr/>
    </dgm:pt>
    <dgm:pt modelId="{F88E0B37-A890-4311-9855-20E39CC3ABA4}" type="pres">
      <dgm:prSet presAssocID="{34242BAE-CD79-4F2D-938B-05F37FBB23CB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1B7D5FD-C033-4E2F-954E-D79B76AA9EA2}" type="pres">
      <dgm:prSet presAssocID="{600D9CE2-943B-4DB6-9475-A7FB187E1661}" presName="spacer" presStyleCnt="0"/>
      <dgm:spPr/>
    </dgm:pt>
    <dgm:pt modelId="{506B85E7-5C97-4CBE-95A0-C6B0DEB3FB56}" type="pres">
      <dgm:prSet presAssocID="{4843D86D-33AE-4142-93D4-94D7D9CABD14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014980F-6B06-49F2-948C-1F1BEA192744}" type="pres">
      <dgm:prSet presAssocID="{034B9240-CD5E-41CD-873E-782209BD951C}" presName="spacer" presStyleCnt="0"/>
      <dgm:spPr/>
    </dgm:pt>
    <dgm:pt modelId="{71915CB7-013C-4E5B-B3E0-EFBEE565E5C6}" type="pres">
      <dgm:prSet presAssocID="{3DA22ED1-1B30-4B67-853F-9E8229786E2E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46C66BA-4D12-43A4-8228-BE1A78058204}" type="presOf" srcId="{34242BAE-CD79-4F2D-938B-05F37FBB23CB}" destId="{F88E0B37-A890-4311-9855-20E39CC3ABA4}" srcOrd="0" destOrd="0" presId="urn:microsoft.com/office/officeart/2005/8/layout/vList2"/>
    <dgm:cxn modelId="{5CE64BD2-D19D-44AA-92E2-080A6FB59697}" srcId="{B9B7CC30-4DB0-431B-BE74-25AC1102EBC1}" destId="{257D7F73-D87F-4CB3-A34C-FD790D127BD5}" srcOrd="0" destOrd="0" parTransId="{6B5423B0-6952-4C26-B1DC-7592C34EA012}" sibTransId="{04CBFA01-1D9D-43D3-B3A1-FB52CA915D28}"/>
    <dgm:cxn modelId="{2821FBBA-66F8-4857-A8E9-40C8B16ACAF5}" type="presOf" srcId="{3DA22ED1-1B30-4B67-853F-9E8229786E2E}" destId="{71915CB7-013C-4E5B-B3E0-EFBEE565E5C6}" srcOrd="0" destOrd="0" presId="urn:microsoft.com/office/officeart/2005/8/layout/vList2"/>
    <dgm:cxn modelId="{0A8A00BB-D4AD-49C4-B3BC-1E476E165D09}" type="presOf" srcId="{B9B7CC30-4DB0-431B-BE74-25AC1102EBC1}" destId="{5B261751-7196-4084-9786-6801CA94F92A}" srcOrd="0" destOrd="0" presId="urn:microsoft.com/office/officeart/2005/8/layout/vList2"/>
    <dgm:cxn modelId="{0035C6AA-6A5A-4BB3-AFEF-E8C91F2DDE05}" srcId="{B9B7CC30-4DB0-431B-BE74-25AC1102EBC1}" destId="{34242BAE-CD79-4F2D-938B-05F37FBB23CB}" srcOrd="1" destOrd="0" parTransId="{C2D52D9A-23F7-4BC2-88AE-676BE70C74F2}" sibTransId="{600D9CE2-943B-4DB6-9475-A7FB187E1661}"/>
    <dgm:cxn modelId="{43306F78-271E-44A3-8BD1-5C7BEB9CBB31}" type="presOf" srcId="{257D7F73-D87F-4CB3-A34C-FD790D127BD5}" destId="{3F6782EF-637E-46AA-8734-1A15D2244A22}" srcOrd="0" destOrd="0" presId="urn:microsoft.com/office/officeart/2005/8/layout/vList2"/>
    <dgm:cxn modelId="{32C34DD4-D9F1-4A5B-8CB5-2B1FDAC0DAED}" srcId="{B9B7CC30-4DB0-431B-BE74-25AC1102EBC1}" destId="{4843D86D-33AE-4142-93D4-94D7D9CABD14}" srcOrd="2" destOrd="0" parTransId="{B46C64F0-431A-400C-873E-08694D3C7126}" sibTransId="{034B9240-CD5E-41CD-873E-782209BD951C}"/>
    <dgm:cxn modelId="{B37A1A82-DBB0-4444-AA01-F262A7E3ADBF}" srcId="{B9B7CC30-4DB0-431B-BE74-25AC1102EBC1}" destId="{3DA22ED1-1B30-4B67-853F-9E8229786E2E}" srcOrd="3" destOrd="0" parTransId="{5A4E0E76-6720-48FB-88AF-1A38A9CF5BD5}" sibTransId="{4C7F175A-3BD2-4D7A-94BB-119003C3E182}"/>
    <dgm:cxn modelId="{38F03AD4-7C3C-4252-A58F-37709EFA045D}" type="presOf" srcId="{4843D86D-33AE-4142-93D4-94D7D9CABD14}" destId="{506B85E7-5C97-4CBE-95A0-C6B0DEB3FB56}" srcOrd="0" destOrd="0" presId="urn:microsoft.com/office/officeart/2005/8/layout/vList2"/>
    <dgm:cxn modelId="{03FD1C9F-20C4-48C0-B0C5-B0B9678A8E62}" type="presParOf" srcId="{5B261751-7196-4084-9786-6801CA94F92A}" destId="{3F6782EF-637E-46AA-8734-1A15D2244A22}" srcOrd="0" destOrd="0" presId="urn:microsoft.com/office/officeart/2005/8/layout/vList2"/>
    <dgm:cxn modelId="{A3B8E98D-982D-45C9-8C7F-6FDCE6F271C3}" type="presParOf" srcId="{5B261751-7196-4084-9786-6801CA94F92A}" destId="{6273B659-EFBC-400B-8BE2-AACFE729E0D0}" srcOrd="1" destOrd="0" presId="urn:microsoft.com/office/officeart/2005/8/layout/vList2"/>
    <dgm:cxn modelId="{1B9E902B-0043-4C27-AE29-B7EF70584C7A}" type="presParOf" srcId="{5B261751-7196-4084-9786-6801CA94F92A}" destId="{F88E0B37-A890-4311-9855-20E39CC3ABA4}" srcOrd="2" destOrd="0" presId="urn:microsoft.com/office/officeart/2005/8/layout/vList2"/>
    <dgm:cxn modelId="{AC1FF73A-1CD0-4647-B654-32B4493B4B0E}" type="presParOf" srcId="{5B261751-7196-4084-9786-6801CA94F92A}" destId="{A1B7D5FD-C033-4E2F-954E-D79B76AA9EA2}" srcOrd="3" destOrd="0" presId="urn:microsoft.com/office/officeart/2005/8/layout/vList2"/>
    <dgm:cxn modelId="{A56601CF-70F3-42E8-9EED-10563DE87D65}" type="presParOf" srcId="{5B261751-7196-4084-9786-6801CA94F92A}" destId="{506B85E7-5C97-4CBE-95A0-C6B0DEB3FB56}" srcOrd="4" destOrd="0" presId="urn:microsoft.com/office/officeart/2005/8/layout/vList2"/>
    <dgm:cxn modelId="{664C4124-B6FA-4EBB-8291-EED054A8A8E0}" type="presParOf" srcId="{5B261751-7196-4084-9786-6801CA94F92A}" destId="{D014980F-6B06-49F2-948C-1F1BEA192744}" srcOrd="5" destOrd="0" presId="urn:microsoft.com/office/officeart/2005/8/layout/vList2"/>
    <dgm:cxn modelId="{029B6A41-6A3E-4E11-BAFE-792A93C6D7A1}" type="presParOf" srcId="{5B261751-7196-4084-9786-6801CA94F92A}" destId="{71915CB7-013C-4E5B-B3E0-EFBEE565E5C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6.xml><?xml version="1.0" encoding="utf-8"?>
<dgm:dataModel xmlns:dgm="http://schemas.openxmlformats.org/drawingml/2006/diagram" xmlns:a="http://schemas.openxmlformats.org/drawingml/2006/main">
  <dgm:ptLst>
    <dgm:pt modelId="{73B16374-11B4-4E53-A41D-893F768877E3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83031D9D-8ABF-40A1-908F-6EF804A5F46C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Definition:</a:t>
          </a:r>
          <a:endParaRPr lang="de-DE" dirty="0">
            <a:solidFill>
              <a:schemeClr val="tx1"/>
            </a:solidFill>
          </a:endParaRPr>
        </a:p>
      </dgm:t>
    </dgm:pt>
    <dgm:pt modelId="{5B028780-B6B8-4685-B5C9-38549092FC22}" type="parTrans" cxnId="{71782D84-8AB1-4241-AF4C-079B650097C8}">
      <dgm:prSet/>
      <dgm:spPr/>
      <dgm:t>
        <a:bodyPr/>
        <a:lstStyle/>
        <a:p>
          <a:endParaRPr lang="de-DE"/>
        </a:p>
      </dgm:t>
    </dgm:pt>
    <dgm:pt modelId="{46623E31-3A85-4217-B0B8-1F8B740B88A1}" type="sibTrans" cxnId="{71782D84-8AB1-4241-AF4C-079B650097C8}">
      <dgm:prSet/>
      <dgm:spPr/>
      <dgm:t>
        <a:bodyPr/>
        <a:lstStyle/>
        <a:p>
          <a:endParaRPr lang="de-DE"/>
        </a:p>
      </dgm:t>
    </dgm:pt>
    <mc:AlternateContent xmlns:mc="http://schemas.openxmlformats.org/markup-compatibility/2006">
      <mc:Choice xmlns:a14="http://schemas.microsoft.com/office/drawing/2010/main" Requires="a14">
        <dgm:pt modelId="{069D481E-0680-44E1-B164-A83242F5A1A2}">
          <dgm:prSet/>
          <dgm:spPr/>
          <dgm:t>
            <a:bodyPr/>
            <a:lstStyle/>
            <a:p>
              <a:pPr rtl="0"/>
              <a:r>
                <a:rPr lang="de-DE" dirty="0" smtClean="0"/>
                <a:t>Die</a:t>
              </a:r>
              <a:r>
                <a:rPr lang="de-DE" baseline="0" dirty="0" smtClean="0"/>
                <a:t> Kapazität einer Kaskade ist der größte Wert des </a:t>
              </a:r>
              <a14:m>
                <m:oMath xmlns:m="http://schemas.openxmlformats.org/officeDocument/2006/math">
                  <m:r>
                    <a:rPr lang="de-DE" i="1" baseline="0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𝑇h𝑟𝑒𝑠h𝑜𝑙𝑑𝑠</m:t>
                  </m:r>
                  <m:r>
                    <a:rPr lang="de-DE" i="1" baseline="0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 </m:t>
                  </m:r>
                  <m:r>
                    <a:rPr lang="de-DE" i="1" baseline="0" dirty="0" smtClean="0">
                      <a:solidFill>
                        <a:srgbClr val="FF0000"/>
                      </a:solidFill>
                      <a:latin typeface="Cambria Math" panose="02040503050406030204" pitchFamily="18" charset="0"/>
                    </a:rPr>
                    <m:t>𝑞</m:t>
                  </m:r>
                  <m:r>
                    <a:rPr lang="de-DE" b="0" i="1" baseline="0" dirty="0" smtClean="0">
                      <a:latin typeface="Cambria Math" panose="02040503050406030204" pitchFamily="18" charset="0"/>
                    </a:rPr>
                    <m:t>, </m:t>
                  </m:r>
                </m:oMath>
              </a14:m>
              <a:r>
                <a:rPr lang="de-DE" baseline="0" dirty="0" smtClean="0"/>
                <a:t>für welchen eine endliche Anzahl an Innovatoren ein Equilibrium herbeiführen kann.</a:t>
              </a:r>
              <a:endParaRPr lang="de-DE" dirty="0"/>
            </a:p>
          </dgm:t>
        </dgm:pt>
      </mc:Choice>
      <mc:Fallback>
        <dgm:pt modelId="{069D481E-0680-44E1-B164-A83242F5A1A2}">
          <dgm:prSet/>
          <dgm:spPr/>
          <dgm:t>
            <a:bodyPr/>
            <a:lstStyle/>
            <a:p>
              <a:pPr rtl="0"/>
              <a:r>
                <a:rPr lang="de-DE" dirty="0" smtClean="0"/>
                <a:t>Die</a:t>
              </a:r>
              <a:r>
                <a:rPr lang="de-DE" baseline="0" dirty="0" smtClean="0"/>
                <a:t> Kapazität einer Kaskade ist der größte Wert des </a:t>
              </a:r>
              <a:r>
                <a:rPr lang="de-DE" i="0" baseline="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a:t>𝑇ℎ𝑟𝑒𝑠ℎ𝑜𝑙𝑑𝑠 𝑞</a:t>
              </a:r>
              <a:r>
                <a:rPr lang="de-DE" b="0" i="0" baseline="0" dirty="0" smtClean="0">
                  <a:latin typeface="Cambria Math" panose="02040503050406030204" pitchFamily="18" charset="0"/>
                </a:rPr>
                <a:t>, </a:t>
              </a:r>
              <a:r>
                <a:rPr lang="de-DE" baseline="0" dirty="0" smtClean="0"/>
                <a:t>für welchen eine endliche Anzahl an Innovatoren ein Equilibrium herbeiführen kann.</a:t>
              </a:r>
              <a:endParaRPr lang="de-DE" dirty="0"/>
            </a:p>
          </dgm:t>
        </dgm:pt>
      </mc:Fallback>
    </mc:AlternateContent>
    <dgm:pt modelId="{AC57A610-AE7E-49D7-80E0-D38414E2054A}" type="parTrans" cxnId="{A702A025-D205-42A3-B5AA-946FFBD2876C}">
      <dgm:prSet/>
      <dgm:spPr/>
      <dgm:t>
        <a:bodyPr/>
        <a:lstStyle/>
        <a:p>
          <a:endParaRPr lang="de-DE"/>
        </a:p>
      </dgm:t>
    </dgm:pt>
    <dgm:pt modelId="{00716D7F-6D2F-4110-A1A6-5E161901D823}" type="sibTrans" cxnId="{A702A025-D205-42A3-B5AA-946FFBD2876C}">
      <dgm:prSet/>
      <dgm:spPr/>
      <dgm:t>
        <a:bodyPr/>
        <a:lstStyle/>
        <a:p>
          <a:endParaRPr lang="de-DE"/>
        </a:p>
      </dgm:t>
    </dgm:pt>
    <dgm:pt modelId="{5E44E47F-0B6B-4F24-81C4-0AD22B8E06AD}" type="pres">
      <dgm:prSet presAssocID="{73B16374-11B4-4E53-A41D-893F768877E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1DCEDBB-B69F-440E-9EDE-8BAA1DB1D2B4}" type="pres">
      <dgm:prSet presAssocID="{83031D9D-8ABF-40A1-908F-6EF804A5F46C}" presName="parentLin" presStyleCnt="0"/>
      <dgm:spPr/>
      <dgm:t>
        <a:bodyPr/>
        <a:lstStyle/>
        <a:p>
          <a:endParaRPr lang="de-DE"/>
        </a:p>
      </dgm:t>
    </dgm:pt>
    <dgm:pt modelId="{B4CE12B3-FF30-4E2A-888D-68618357C91B}" type="pres">
      <dgm:prSet presAssocID="{83031D9D-8ABF-40A1-908F-6EF804A5F46C}" presName="parentLeftMargin" presStyleLbl="node1" presStyleIdx="0" presStyleCnt="1"/>
      <dgm:spPr/>
      <dgm:t>
        <a:bodyPr/>
        <a:lstStyle/>
        <a:p>
          <a:endParaRPr lang="de-DE"/>
        </a:p>
      </dgm:t>
    </dgm:pt>
    <dgm:pt modelId="{58273D52-AB90-4BA2-9083-5E30DB36918B}" type="pres">
      <dgm:prSet presAssocID="{83031D9D-8ABF-40A1-908F-6EF804A5F46C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D8E950B-E3B8-47B0-84E0-8E7D2B5196C3}" type="pres">
      <dgm:prSet presAssocID="{83031D9D-8ABF-40A1-908F-6EF804A5F46C}" presName="negativeSpace" presStyleCnt="0"/>
      <dgm:spPr/>
      <dgm:t>
        <a:bodyPr/>
        <a:lstStyle/>
        <a:p>
          <a:endParaRPr lang="de-DE"/>
        </a:p>
      </dgm:t>
    </dgm:pt>
    <dgm:pt modelId="{38780F9A-95E2-4844-9334-CF2977453B7D}" type="pres">
      <dgm:prSet presAssocID="{83031D9D-8ABF-40A1-908F-6EF804A5F46C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1782D84-8AB1-4241-AF4C-079B650097C8}" srcId="{73B16374-11B4-4E53-A41D-893F768877E3}" destId="{83031D9D-8ABF-40A1-908F-6EF804A5F46C}" srcOrd="0" destOrd="0" parTransId="{5B028780-B6B8-4685-B5C9-38549092FC22}" sibTransId="{46623E31-3A85-4217-B0B8-1F8B740B88A1}"/>
    <dgm:cxn modelId="{A3320704-149E-4DCB-BD26-08BC1C552704}" type="presOf" srcId="{73B16374-11B4-4E53-A41D-893F768877E3}" destId="{5E44E47F-0B6B-4F24-81C4-0AD22B8E06AD}" srcOrd="0" destOrd="0" presId="urn:microsoft.com/office/officeart/2005/8/layout/list1"/>
    <dgm:cxn modelId="{A702A025-D205-42A3-B5AA-946FFBD2876C}" srcId="{83031D9D-8ABF-40A1-908F-6EF804A5F46C}" destId="{069D481E-0680-44E1-B164-A83242F5A1A2}" srcOrd="0" destOrd="0" parTransId="{AC57A610-AE7E-49D7-80E0-D38414E2054A}" sibTransId="{00716D7F-6D2F-4110-A1A6-5E161901D823}"/>
    <dgm:cxn modelId="{B0495F23-EA39-4F58-A26F-AFF9D5D20AB7}" type="presOf" srcId="{83031D9D-8ABF-40A1-908F-6EF804A5F46C}" destId="{58273D52-AB90-4BA2-9083-5E30DB36918B}" srcOrd="1" destOrd="0" presId="urn:microsoft.com/office/officeart/2005/8/layout/list1"/>
    <dgm:cxn modelId="{DF60CD3A-C2DE-40E0-858F-A7EAEFAC3C55}" type="presOf" srcId="{069D481E-0680-44E1-B164-A83242F5A1A2}" destId="{38780F9A-95E2-4844-9334-CF2977453B7D}" srcOrd="0" destOrd="0" presId="urn:microsoft.com/office/officeart/2005/8/layout/list1"/>
    <dgm:cxn modelId="{A7242615-3CE1-4065-BE59-0D555C8222E1}" type="presOf" srcId="{83031D9D-8ABF-40A1-908F-6EF804A5F46C}" destId="{B4CE12B3-FF30-4E2A-888D-68618357C91B}" srcOrd="0" destOrd="0" presId="urn:microsoft.com/office/officeart/2005/8/layout/list1"/>
    <dgm:cxn modelId="{3A02EC59-1444-46EA-8232-1A3BE46F70BF}" type="presParOf" srcId="{5E44E47F-0B6B-4F24-81C4-0AD22B8E06AD}" destId="{91DCEDBB-B69F-440E-9EDE-8BAA1DB1D2B4}" srcOrd="0" destOrd="0" presId="urn:microsoft.com/office/officeart/2005/8/layout/list1"/>
    <dgm:cxn modelId="{C907737E-D297-470D-8E33-1CEC0DE1AFE7}" type="presParOf" srcId="{91DCEDBB-B69F-440E-9EDE-8BAA1DB1D2B4}" destId="{B4CE12B3-FF30-4E2A-888D-68618357C91B}" srcOrd="0" destOrd="0" presId="urn:microsoft.com/office/officeart/2005/8/layout/list1"/>
    <dgm:cxn modelId="{0942B057-3B78-4EF4-9DAA-FC206D4E89B1}" type="presParOf" srcId="{91DCEDBB-B69F-440E-9EDE-8BAA1DB1D2B4}" destId="{58273D52-AB90-4BA2-9083-5E30DB36918B}" srcOrd="1" destOrd="0" presId="urn:microsoft.com/office/officeart/2005/8/layout/list1"/>
    <dgm:cxn modelId="{0DFA5976-21E3-4CB8-B8E4-7173C5F29BE6}" type="presParOf" srcId="{5E44E47F-0B6B-4F24-81C4-0AD22B8E06AD}" destId="{DD8E950B-E3B8-47B0-84E0-8E7D2B5196C3}" srcOrd="1" destOrd="0" presId="urn:microsoft.com/office/officeart/2005/8/layout/list1"/>
    <dgm:cxn modelId="{BF4C9CE5-227E-4F25-B5B5-494D2B204AB7}" type="presParOf" srcId="{5E44E47F-0B6B-4F24-81C4-0AD22B8E06AD}" destId="{38780F9A-95E2-4844-9334-CF2977453B7D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7.xml><?xml version="1.0" encoding="utf-8"?>
<dgm:dataModel xmlns:dgm="http://schemas.openxmlformats.org/drawingml/2006/diagram" xmlns:a="http://schemas.openxmlformats.org/drawingml/2006/main">
  <dgm:ptLst>
    <dgm:pt modelId="{73B16374-11B4-4E53-A41D-893F768877E3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83031D9D-8ABF-40A1-908F-6EF804A5F46C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Definition:</a:t>
          </a:r>
          <a:endParaRPr lang="de-DE" dirty="0">
            <a:solidFill>
              <a:schemeClr val="tx1"/>
            </a:solidFill>
          </a:endParaRPr>
        </a:p>
      </dgm:t>
    </dgm:pt>
    <dgm:pt modelId="{5B028780-B6B8-4685-B5C9-38549092FC22}" type="parTrans" cxnId="{71782D84-8AB1-4241-AF4C-079B650097C8}">
      <dgm:prSet/>
      <dgm:spPr/>
      <dgm:t>
        <a:bodyPr/>
        <a:lstStyle/>
        <a:p>
          <a:endParaRPr lang="de-DE"/>
        </a:p>
      </dgm:t>
    </dgm:pt>
    <dgm:pt modelId="{46623E31-3A85-4217-B0B8-1F8B740B88A1}" type="sibTrans" cxnId="{71782D84-8AB1-4241-AF4C-079B650097C8}">
      <dgm:prSet/>
      <dgm:spPr/>
      <dgm:t>
        <a:bodyPr/>
        <a:lstStyle/>
        <a:p>
          <a:endParaRPr lang="de-DE"/>
        </a:p>
      </dgm:t>
    </dgm:pt>
    <dgm:pt modelId="{069D481E-0680-44E1-B164-A83242F5A1A2}">
      <dgm:prSet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AC57A610-AE7E-49D7-80E0-D38414E2054A}" type="parTrans" cxnId="{A702A025-D205-42A3-B5AA-946FFBD2876C}">
      <dgm:prSet/>
      <dgm:spPr/>
      <dgm:t>
        <a:bodyPr/>
        <a:lstStyle/>
        <a:p>
          <a:endParaRPr lang="de-DE"/>
        </a:p>
      </dgm:t>
    </dgm:pt>
    <dgm:pt modelId="{00716D7F-6D2F-4110-A1A6-5E161901D823}" type="sibTrans" cxnId="{A702A025-D205-42A3-B5AA-946FFBD2876C}">
      <dgm:prSet/>
      <dgm:spPr/>
      <dgm:t>
        <a:bodyPr/>
        <a:lstStyle/>
        <a:p>
          <a:endParaRPr lang="de-DE"/>
        </a:p>
      </dgm:t>
    </dgm:pt>
    <dgm:pt modelId="{5E44E47F-0B6B-4F24-81C4-0AD22B8E06AD}" type="pres">
      <dgm:prSet presAssocID="{73B16374-11B4-4E53-A41D-893F768877E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1DCEDBB-B69F-440E-9EDE-8BAA1DB1D2B4}" type="pres">
      <dgm:prSet presAssocID="{83031D9D-8ABF-40A1-908F-6EF804A5F46C}" presName="parentLin" presStyleCnt="0"/>
      <dgm:spPr/>
      <dgm:t>
        <a:bodyPr/>
        <a:lstStyle/>
        <a:p>
          <a:endParaRPr lang="de-DE"/>
        </a:p>
      </dgm:t>
    </dgm:pt>
    <dgm:pt modelId="{B4CE12B3-FF30-4E2A-888D-68618357C91B}" type="pres">
      <dgm:prSet presAssocID="{83031D9D-8ABF-40A1-908F-6EF804A5F46C}" presName="parentLeftMargin" presStyleLbl="node1" presStyleIdx="0" presStyleCnt="1"/>
      <dgm:spPr/>
      <dgm:t>
        <a:bodyPr/>
        <a:lstStyle/>
        <a:p>
          <a:endParaRPr lang="de-DE"/>
        </a:p>
      </dgm:t>
    </dgm:pt>
    <dgm:pt modelId="{58273D52-AB90-4BA2-9083-5E30DB36918B}" type="pres">
      <dgm:prSet presAssocID="{83031D9D-8ABF-40A1-908F-6EF804A5F46C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D8E950B-E3B8-47B0-84E0-8E7D2B5196C3}" type="pres">
      <dgm:prSet presAssocID="{83031D9D-8ABF-40A1-908F-6EF804A5F46C}" presName="negativeSpace" presStyleCnt="0"/>
      <dgm:spPr/>
      <dgm:t>
        <a:bodyPr/>
        <a:lstStyle/>
        <a:p>
          <a:endParaRPr lang="de-DE"/>
        </a:p>
      </dgm:t>
    </dgm:pt>
    <dgm:pt modelId="{38780F9A-95E2-4844-9334-CF2977453B7D}" type="pres">
      <dgm:prSet presAssocID="{83031D9D-8ABF-40A1-908F-6EF804A5F46C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1782D84-8AB1-4241-AF4C-079B650097C8}" srcId="{73B16374-11B4-4E53-A41D-893F768877E3}" destId="{83031D9D-8ABF-40A1-908F-6EF804A5F46C}" srcOrd="0" destOrd="0" parTransId="{5B028780-B6B8-4685-B5C9-38549092FC22}" sibTransId="{46623E31-3A85-4217-B0B8-1F8B740B88A1}"/>
    <dgm:cxn modelId="{A3320704-149E-4DCB-BD26-08BC1C552704}" type="presOf" srcId="{73B16374-11B4-4E53-A41D-893F768877E3}" destId="{5E44E47F-0B6B-4F24-81C4-0AD22B8E06AD}" srcOrd="0" destOrd="0" presId="urn:microsoft.com/office/officeart/2005/8/layout/list1"/>
    <dgm:cxn modelId="{A702A025-D205-42A3-B5AA-946FFBD2876C}" srcId="{83031D9D-8ABF-40A1-908F-6EF804A5F46C}" destId="{069D481E-0680-44E1-B164-A83242F5A1A2}" srcOrd="0" destOrd="0" parTransId="{AC57A610-AE7E-49D7-80E0-D38414E2054A}" sibTransId="{00716D7F-6D2F-4110-A1A6-5E161901D823}"/>
    <dgm:cxn modelId="{B0495F23-EA39-4F58-A26F-AFF9D5D20AB7}" type="presOf" srcId="{83031D9D-8ABF-40A1-908F-6EF804A5F46C}" destId="{58273D52-AB90-4BA2-9083-5E30DB36918B}" srcOrd="1" destOrd="0" presId="urn:microsoft.com/office/officeart/2005/8/layout/list1"/>
    <dgm:cxn modelId="{DF60CD3A-C2DE-40E0-858F-A7EAEFAC3C55}" type="presOf" srcId="{069D481E-0680-44E1-B164-A83242F5A1A2}" destId="{38780F9A-95E2-4844-9334-CF2977453B7D}" srcOrd="0" destOrd="0" presId="urn:microsoft.com/office/officeart/2005/8/layout/list1"/>
    <dgm:cxn modelId="{A7242615-3CE1-4065-BE59-0D555C8222E1}" type="presOf" srcId="{83031D9D-8ABF-40A1-908F-6EF804A5F46C}" destId="{B4CE12B3-FF30-4E2A-888D-68618357C91B}" srcOrd="0" destOrd="0" presId="urn:microsoft.com/office/officeart/2005/8/layout/list1"/>
    <dgm:cxn modelId="{3A02EC59-1444-46EA-8232-1A3BE46F70BF}" type="presParOf" srcId="{5E44E47F-0B6B-4F24-81C4-0AD22B8E06AD}" destId="{91DCEDBB-B69F-440E-9EDE-8BAA1DB1D2B4}" srcOrd="0" destOrd="0" presId="urn:microsoft.com/office/officeart/2005/8/layout/list1"/>
    <dgm:cxn modelId="{C907737E-D297-470D-8E33-1CEC0DE1AFE7}" type="presParOf" srcId="{91DCEDBB-B69F-440E-9EDE-8BAA1DB1D2B4}" destId="{B4CE12B3-FF30-4E2A-888D-68618357C91B}" srcOrd="0" destOrd="0" presId="urn:microsoft.com/office/officeart/2005/8/layout/list1"/>
    <dgm:cxn modelId="{0942B057-3B78-4EF4-9DAA-FC206D4E89B1}" type="presParOf" srcId="{91DCEDBB-B69F-440E-9EDE-8BAA1DB1D2B4}" destId="{58273D52-AB90-4BA2-9083-5E30DB36918B}" srcOrd="1" destOrd="0" presId="urn:microsoft.com/office/officeart/2005/8/layout/list1"/>
    <dgm:cxn modelId="{0DFA5976-21E3-4CB8-B8E4-7173C5F29BE6}" type="presParOf" srcId="{5E44E47F-0B6B-4F24-81C4-0AD22B8E06AD}" destId="{DD8E950B-E3B8-47B0-84E0-8E7D2B5196C3}" srcOrd="1" destOrd="0" presId="urn:microsoft.com/office/officeart/2005/8/layout/list1"/>
    <dgm:cxn modelId="{BF4C9CE5-227E-4F25-B5B5-494D2B204AB7}" type="presParOf" srcId="{5E44E47F-0B6B-4F24-81C4-0AD22B8E06AD}" destId="{38780F9A-95E2-4844-9334-CF2977453B7D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8.xml><?xml version="1.0" encoding="utf-8"?>
<dgm:dataModel xmlns:dgm="http://schemas.openxmlformats.org/drawingml/2006/diagram" xmlns:a="http://schemas.openxmlformats.org/drawingml/2006/main">
  <dgm:ptLst>
    <dgm:pt modelId="{B9B7CC30-4DB0-431B-BE74-25AC1102EBC1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257D7F73-D87F-4CB3-A34C-FD790D127BD5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Beispiel</a:t>
          </a:r>
          <a:r>
            <a:rPr lang="de-DE" baseline="0" dirty="0" smtClean="0">
              <a:solidFill>
                <a:schemeClr val="tx1"/>
              </a:solidFill>
            </a:rPr>
            <a:t> anhand des infiniten Pfades:</a:t>
          </a:r>
          <a:endParaRPr lang="de-DE" dirty="0">
            <a:solidFill>
              <a:schemeClr val="tx1"/>
            </a:solidFill>
          </a:endParaRPr>
        </a:p>
      </dgm:t>
    </dgm:pt>
    <dgm:pt modelId="{6B5423B0-6952-4C26-B1DC-7592C34EA012}" type="parTrans" cxnId="{5CE64BD2-D19D-44AA-92E2-080A6FB59697}">
      <dgm:prSet/>
      <dgm:spPr/>
      <dgm:t>
        <a:bodyPr/>
        <a:lstStyle/>
        <a:p>
          <a:endParaRPr lang="de-DE"/>
        </a:p>
      </dgm:t>
    </dgm:pt>
    <dgm:pt modelId="{04CBFA01-1D9D-43D3-B3A1-FB52CA915D28}" type="sibTrans" cxnId="{5CE64BD2-D19D-44AA-92E2-080A6FB59697}">
      <dgm:prSet/>
      <dgm:spPr/>
      <dgm:t>
        <a:bodyPr/>
        <a:lstStyle/>
        <a:p>
          <a:endParaRPr lang="de-DE"/>
        </a:p>
      </dgm:t>
    </dgm:pt>
    <dgm:pt modelId="{5B261751-7196-4084-9786-6801CA94F92A}" type="pres">
      <dgm:prSet presAssocID="{B9B7CC30-4DB0-431B-BE74-25AC1102EBC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F6782EF-637E-46AA-8734-1A15D2244A22}" type="pres">
      <dgm:prSet presAssocID="{257D7F73-D87F-4CB3-A34C-FD790D127BD5}" presName="parentText" presStyleLbl="node1" presStyleIdx="0" presStyleCnt="1" custScaleY="21370" custLinFactNeighborX="1078" custLinFactNeighborY="534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4D927177-DEB8-4655-8276-41A49098BBC1}" type="presOf" srcId="{B9B7CC30-4DB0-431B-BE74-25AC1102EBC1}" destId="{5B261751-7196-4084-9786-6801CA94F92A}" srcOrd="0" destOrd="0" presId="urn:microsoft.com/office/officeart/2005/8/layout/vList2"/>
    <dgm:cxn modelId="{E0514386-E984-4C90-AE9E-A4043E0FC080}" type="presOf" srcId="{257D7F73-D87F-4CB3-A34C-FD790D127BD5}" destId="{3F6782EF-637E-46AA-8734-1A15D2244A22}" srcOrd="0" destOrd="0" presId="urn:microsoft.com/office/officeart/2005/8/layout/vList2"/>
    <dgm:cxn modelId="{5CE64BD2-D19D-44AA-92E2-080A6FB59697}" srcId="{B9B7CC30-4DB0-431B-BE74-25AC1102EBC1}" destId="{257D7F73-D87F-4CB3-A34C-FD790D127BD5}" srcOrd="0" destOrd="0" parTransId="{6B5423B0-6952-4C26-B1DC-7592C34EA012}" sibTransId="{04CBFA01-1D9D-43D3-B3A1-FB52CA915D28}"/>
    <dgm:cxn modelId="{8B51F3E8-ECD6-4911-84BA-B58337E263FF}" type="presParOf" srcId="{5B261751-7196-4084-9786-6801CA94F92A}" destId="{3F6782EF-637E-46AA-8734-1A15D2244A2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9.xml><?xml version="1.0" encoding="utf-8"?>
<dgm:dataModel xmlns:dgm="http://schemas.openxmlformats.org/drawingml/2006/diagram" xmlns:a="http://schemas.openxmlformats.org/drawingml/2006/main">
  <dgm:ptLst>
    <dgm:pt modelId="{B9B7CC30-4DB0-431B-BE74-25AC1102EBC1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257D7F73-D87F-4CB3-A34C-FD790D127BD5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Beispiel</a:t>
          </a:r>
          <a:r>
            <a:rPr lang="de-DE" baseline="0" dirty="0" smtClean="0">
              <a:solidFill>
                <a:schemeClr val="tx1"/>
              </a:solidFill>
            </a:rPr>
            <a:t> anhand des infiniten Gitters:</a:t>
          </a:r>
          <a:endParaRPr lang="de-DE" dirty="0">
            <a:solidFill>
              <a:schemeClr val="tx1"/>
            </a:solidFill>
          </a:endParaRPr>
        </a:p>
      </dgm:t>
    </dgm:pt>
    <dgm:pt modelId="{6B5423B0-6952-4C26-B1DC-7592C34EA012}" type="parTrans" cxnId="{5CE64BD2-D19D-44AA-92E2-080A6FB59697}">
      <dgm:prSet/>
      <dgm:spPr/>
      <dgm:t>
        <a:bodyPr/>
        <a:lstStyle/>
        <a:p>
          <a:endParaRPr lang="de-DE"/>
        </a:p>
      </dgm:t>
    </dgm:pt>
    <dgm:pt modelId="{04CBFA01-1D9D-43D3-B3A1-FB52CA915D28}" type="sibTrans" cxnId="{5CE64BD2-D19D-44AA-92E2-080A6FB59697}">
      <dgm:prSet/>
      <dgm:spPr/>
      <dgm:t>
        <a:bodyPr/>
        <a:lstStyle/>
        <a:p>
          <a:endParaRPr lang="de-DE"/>
        </a:p>
      </dgm:t>
    </dgm:pt>
    <dgm:pt modelId="{5B261751-7196-4084-9786-6801CA94F92A}" type="pres">
      <dgm:prSet presAssocID="{B9B7CC30-4DB0-431B-BE74-25AC1102EBC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F6782EF-637E-46AA-8734-1A15D2244A22}" type="pres">
      <dgm:prSet presAssocID="{257D7F73-D87F-4CB3-A34C-FD790D127BD5}" presName="parentText" presStyleLbl="node1" presStyleIdx="0" presStyleCnt="1" custScaleY="21370" custLinFactNeighborY="161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B6E54AA-DA4F-4A3E-84F6-78F1C53DB7B0}" type="presOf" srcId="{B9B7CC30-4DB0-431B-BE74-25AC1102EBC1}" destId="{5B261751-7196-4084-9786-6801CA94F92A}" srcOrd="0" destOrd="0" presId="urn:microsoft.com/office/officeart/2005/8/layout/vList2"/>
    <dgm:cxn modelId="{9C19C4BE-92C4-4A16-879F-B0E9097DB090}" type="presOf" srcId="{257D7F73-D87F-4CB3-A34C-FD790D127BD5}" destId="{3F6782EF-637E-46AA-8734-1A15D2244A22}" srcOrd="0" destOrd="0" presId="urn:microsoft.com/office/officeart/2005/8/layout/vList2"/>
    <dgm:cxn modelId="{5CE64BD2-D19D-44AA-92E2-080A6FB59697}" srcId="{B9B7CC30-4DB0-431B-BE74-25AC1102EBC1}" destId="{257D7F73-D87F-4CB3-A34C-FD790D127BD5}" srcOrd="0" destOrd="0" parTransId="{6B5423B0-6952-4C26-B1DC-7592C34EA012}" sibTransId="{04CBFA01-1D9D-43D3-B3A1-FB52CA915D28}"/>
    <dgm:cxn modelId="{BB980A52-7254-4C11-BE9C-E2AE1893C48D}" type="presParOf" srcId="{5B261751-7196-4084-9786-6801CA94F92A}" destId="{3F6782EF-637E-46AA-8734-1A15D2244A2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3ED9758-5A20-4264-8B6D-EDA4DB62EB26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/>
      <dgm:spPr/>
      <dgm:t>
        <a:bodyPr/>
        <a:lstStyle/>
        <a:p>
          <a:endParaRPr lang="de-DE"/>
        </a:p>
      </dgm:t>
    </dgm:pt>
    <dgm:pt modelId="{AD49C4E8-7D14-4A6B-B0C3-92C46AD24091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Innovation bietet einen Vorteil gegenüber altem Verhalten / Technologie.</a:t>
          </a:r>
          <a:endParaRPr lang="de-DE" dirty="0">
            <a:solidFill>
              <a:schemeClr val="tx1"/>
            </a:solidFill>
          </a:endParaRPr>
        </a:p>
      </dgm:t>
    </dgm:pt>
    <dgm:pt modelId="{14227CB0-B40C-4A34-BD20-00530EDAB66A}" type="parTrans" cxnId="{3C58FED4-B210-4650-9FE5-E4B1F4566A7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A4E0B9C-9C5B-49DD-AA33-88157BD654F1}" type="sibTrans" cxnId="{3C58FED4-B210-4650-9FE5-E4B1F4566A7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899F948-4DE2-43F7-8684-824BAB379E86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Messbar in ökonomischen Maßstäben oder auch in sozialem Prestige.</a:t>
          </a:r>
          <a:endParaRPr lang="de-DE" dirty="0">
            <a:solidFill>
              <a:schemeClr val="tx1"/>
            </a:solidFill>
          </a:endParaRPr>
        </a:p>
      </dgm:t>
    </dgm:pt>
    <dgm:pt modelId="{D66892DF-75FD-4A46-A608-EC29E856C93C}" type="parTrans" cxnId="{99B13D00-55DE-4B73-AE30-7B89C338497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425B27FF-04A6-4C76-B2AD-54AD3FDBB583}" type="sibTrans" cxnId="{99B13D00-55DE-4B73-AE30-7B89C338497F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2056FCD-3AA5-4DA4-954C-5798264F6A90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Vorteil kann nur gefühlt vorhanden sein.</a:t>
          </a:r>
          <a:endParaRPr lang="de-DE">
            <a:solidFill>
              <a:schemeClr val="tx1"/>
            </a:solidFill>
          </a:endParaRPr>
        </a:p>
      </dgm:t>
    </dgm:pt>
    <dgm:pt modelId="{259F4C8C-13D8-419C-A3CE-213BCF921BD1}" type="parTrans" cxnId="{DC6EEB74-9159-475B-9F37-0F48404DEF5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776C2243-B38D-4D0D-88D5-5CBE8A361F36}" type="sibTrans" cxnId="{DC6EEB74-9159-475B-9F37-0F48404DEF5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D4F718B-02AE-485A-98EC-4E1702068A71}" type="pres">
      <dgm:prSet presAssocID="{73ED9758-5A20-4264-8B6D-EDA4DB62EB2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E140E-E650-4DA9-B07C-19560AA4E513}" type="pres">
      <dgm:prSet presAssocID="{AD49C4E8-7D14-4A6B-B0C3-92C46AD24091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AB565ED-1C8F-4C32-BA85-4D81E2120A9D}" type="pres">
      <dgm:prSet presAssocID="{7A4E0B9C-9C5B-49DD-AA33-88157BD654F1}" presName="spacer" presStyleCnt="0"/>
      <dgm:spPr/>
    </dgm:pt>
    <dgm:pt modelId="{C39CF3C5-E7C8-49FF-9FBF-9EF80598926F}" type="pres">
      <dgm:prSet presAssocID="{B899F948-4DE2-43F7-8684-824BAB379E8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BC31957-FB58-4ADC-809F-52F6E8C44C31}" type="pres">
      <dgm:prSet presAssocID="{425B27FF-04A6-4C76-B2AD-54AD3FDBB583}" presName="spacer" presStyleCnt="0"/>
      <dgm:spPr/>
    </dgm:pt>
    <dgm:pt modelId="{A9AC15B2-0BB3-4665-9D23-E1A55DACA51F}" type="pres">
      <dgm:prSet presAssocID="{22056FCD-3AA5-4DA4-954C-5798264F6A90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C6EEB74-9159-475B-9F37-0F48404DEF57}" srcId="{73ED9758-5A20-4264-8B6D-EDA4DB62EB26}" destId="{22056FCD-3AA5-4DA4-954C-5798264F6A90}" srcOrd="2" destOrd="0" parTransId="{259F4C8C-13D8-419C-A3CE-213BCF921BD1}" sibTransId="{776C2243-B38D-4D0D-88D5-5CBE8A361F36}"/>
    <dgm:cxn modelId="{0DC15567-7BDD-4871-9FBF-5548B0BF2244}" type="presOf" srcId="{73ED9758-5A20-4264-8B6D-EDA4DB62EB26}" destId="{FD4F718B-02AE-485A-98EC-4E1702068A71}" srcOrd="0" destOrd="0" presId="urn:microsoft.com/office/officeart/2005/8/layout/vList2"/>
    <dgm:cxn modelId="{58EDD7D8-E0EB-495E-8ABA-91ABE7F21AD6}" type="presOf" srcId="{AD49C4E8-7D14-4A6B-B0C3-92C46AD24091}" destId="{135E140E-E650-4DA9-B07C-19560AA4E513}" srcOrd="0" destOrd="0" presId="urn:microsoft.com/office/officeart/2005/8/layout/vList2"/>
    <dgm:cxn modelId="{99B13D00-55DE-4B73-AE30-7B89C338497F}" srcId="{73ED9758-5A20-4264-8B6D-EDA4DB62EB26}" destId="{B899F948-4DE2-43F7-8684-824BAB379E86}" srcOrd="1" destOrd="0" parTransId="{D66892DF-75FD-4A46-A608-EC29E856C93C}" sibTransId="{425B27FF-04A6-4C76-B2AD-54AD3FDBB583}"/>
    <dgm:cxn modelId="{802CF9F1-B75C-4603-A4A7-3F26D237184F}" type="presOf" srcId="{B899F948-4DE2-43F7-8684-824BAB379E86}" destId="{C39CF3C5-E7C8-49FF-9FBF-9EF80598926F}" srcOrd="0" destOrd="0" presId="urn:microsoft.com/office/officeart/2005/8/layout/vList2"/>
    <dgm:cxn modelId="{3C58FED4-B210-4650-9FE5-E4B1F4566A7E}" srcId="{73ED9758-5A20-4264-8B6D-EDA4DB62EB26}" destId="{AD49C4E8-7D14-4A6B-B0C3-92C46AD24091}" srcOrd="0" destOrd="0" parTransId="{14227CB0-B40C-4A34-BD20-00530EDAB66A}" sibTransId="{7A4E0B9C-9C5B-49DD-AA33-88157BD654F1}"/>
    <dgm:cxn modelId="{87C0812A-3F7F-4A6B-9231-E1ED56ADB26D}" type="presOf" srcId="{22056FCD-3AA5-4DA4-954C-5798264F6A90}" destId="{A9AC15B2-0BB3-4665-9D23-E1A55DACA51F}" srcOrd="0" destOrd="0" presId="urn:microsoft.com/office/officeart/2005/8/layout/vList2"/>
    <dgm:cxn modelId="{17BEA061-71F7-41ED-8F8E-5F6893AAB416}" type="presParOf" srcId="{FD4F718B-02AE-485A-98EC-4E1702068A71}" destId="{135E140E-E650-4DA9-B07C-19560AA4E513}" srcOrd="0" destOrd="0" presId="urn:microsoft.com/office/officeart/2005/8/layout/vList2"/>
    <dgm:cxn modelId="{6957A65C-51CC-4D5B-A36D-22CD780C7CE7}" type="presParOf" srcId="{FD4F718B-02AE-485A-98EC-4E1702068A71}" destId="{BAB565ED-1C8F-4C32-BA85-4D81E2120A9D}" srcOrd="1" destOrd="0" presId="urn:microsoft.com/office/officeart/2005/8/layout/vList2"/>
    <dgm:cxn modelId="{DB38FED6-B022-43E0-80F8-2C51F22E0F56}" type="presParOf" srcId="{FD4F718B-02AE-485A-98EC-4E1702068A71}" destId="{C39CF3C5-E7C8-49FF-9FBF-9EF80598926F}" srcOrd="2" destOrd="0" presId="urn:microsoft.com/office/officeart/2005/8/layout/vList2"/>
    <dgm:cxn modelId="{1898FC38-AB79-42B7-8192-311075D79EFF}" type="presParOf" srcId="{FD4F718B-02AE-485A-98EC-4E1702068A71}" destId="{FBC31957-FB58-4ADC-809F-52F6E8C44C31}" srcOrd="3" destOrd="0" presId="urn:microsoft.com/office/officeart/2005/8/layout/vList2"/>
    <dgm:cxn modelId="{B3C500CE-0D88-470F-8525-13106A860545}" type="presParOf" srcId="{FD4F718B-02AE-485A-98EC-4E1702068A71}" destId="{A9AC15B2-0BB3-4665-9D23-E1A55DACA51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0.xml><?xml version="1.0" encoding="utf-8"?>
<dgm:dataModel xmlns:dgm="http://schemas.openxmlformats.org/drawingml/2006/diagram" xmlns:a="http://schemas.openxmlformats.org/drawingml/2006/main">
  <dgm:ptLst>
    <dgm:pt modelId="{B9B7CC30-4DB0-431B-BE74-25AC1102EBC1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257D7F73-D87F-4CB3-A34C-FD790D127BD5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Gibt es ein Maximum für die Kapazität einer Kaskade?</a:t>
          </a:r>
          <a:endParaRPr lang="de-DE" dirty="0">
            <a:solidFill>
              <a:schemeClr val="tx1"/>
            </a:solidFill>
          </a:endParaRPr>
        </a:p>
      </dgm:t>
    </dgm:pt>
    <dgm:pt modelId="{6B5423B0-6952-4C26-B1DC-7592C34EA012}" type="parTrans" cxnId="{5CE64BD2-D19D-44AA-92E2-080A6FB5969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04CBFA01-1D9D-43D3-B3A1-FB52CA915D28}" type="sibTrans" cxnId="{5CE64BD2-D19D-44AA-92E2-080A6FB5969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B261751-7196-4084-9786-6801CA94F92A}" type="pres">
      <dgm:prSet presAssocID="{B9B7CC30-4DB0-431B-BE74-25AC1102EBC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F6782EF-637E-46AA-8734-1A15D2244A22}" type="pres">
      <dgm:prSet presAssocID="{257D7F73-D87F-4CB3-A34C-FD790D127BD5}" presName="parentText" presStyleLbl="node1" presStyleIdx="0" presStyleCnt="1" custScaleY="87425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8BC96F45-5F5D-4A8F-8235-28CB40FA13D2}" type="presOf" srcId="{B9B7CC30-4DB0-431B-BE74-25AC1102EBC1}" destId="{5B261751-7196-4084-9786-6801CA94F92A}" srcOrd="0" destOrd="0" presId="urn:microsoft.com/office/officeart/2005/8/layout/vList2"/>
    <dgm:cxn modelId="{5CE64BD2-D19D-44AA-92E2-080A6FB59697}" srcId="{B9B7CC30-4DB0-431B-BE74-25AC1102EBC1}" destId="{257D7F73-D87F-4CB3-A34C-FD790D127BD5}" srcOrd="0" destOrd="0" parTransId="{6B5423B0-6952-4C26-B1DC-7592C34EA012}" sibTransId="{04CBFA01-1D9D-43D3-B3A1-FB52CA915D28}"/>
    <dgm:cxn modelId="{251A39BA-F7C8-490A-9286-8F063A700C28}" type="presOf" srcId="{257D7F73-D87F-4CB3-A34C-FD790D127BD5}" destId="{3F6782EF-637E-46AA-8734-1A15D2244A22}" srcOrd="0" destOrd="0" presId="urn:microsoft.com/office/officeart/2005/8/layout/vList2"/>
    <dgm:cxn modelId="{7B191C85-7445-4BD3-A4D0-CDD54A92CB7A}" type="presParOf" srcId="{5B261751-7196-4084-9786-6801CA94F92A}" destId="{3F6782EF-637E-46AA-8734-1A15D2244A2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1.xml><?xml version="1.0" encoding="utf-8"?>
<dgm:dataModel xmlns:dgm="http://schemas.openxmlformats.org/drawingml/2006/diagram" xmlns:a="http://schemas.openxmlformats.org/drawingml/2006/main">
  <dgm:ptLst>
    <dgm:pt modelId="{326E0014-E89C-42D8-B2E3-13EBB647F26A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de-DE"/>
        </a:p>
      </dgm:t>
    </dgm:pt>
    <dgm:pt modelId="{27826395-7366-4EF3-8874-7E5E5F38AF07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Beweis</a:t>
          </a:r>
          <a:r>
            <a:rPr lang="de-DE" dirty="0" smtClean="0"/>
            <a:t>:</a:t>
          </a:r>
          <a:endParaRPr lang="de-DE" dirty="0"/>
        </a:p>
      </dgm:t>
    </dgm:pt>
    <dgm:pt modelId="{7AB9BD33-3651-4093-BBFD-C6152FCDE77C}" type="parTrans" cxnId="{5FE442E6-906A-47D3-9045-722A4652D539}">
      <dgm:prSet/>
      <dgm:spPr/>
      <dgm:t>
        <a:bodyPr/>
        <a:lstStyle/>
        <a:p>
          <a:endParaRPr lang="de-DE"/>
        </a:p>
      </dgm:t>
    </dgm:pt>
    <dgm:pt modelId="{A853CD4F-9574-47AD-A032-454FEBE424E6}" type="sibTrans" cxnId="{5FE442E6-906A-47D3-9045-722A4652D539}">
      <dgm:prSet/>
      <dgm:spPr/>
      <dgm:t>
        <a:bodyPr/>
        <a:lstStyle/>
        <a:p>
          <a:endParaRPr lang="de-DE"/>
        </a:p>
      </dgm:t>
    </dgm:pt>
    <dgm:pt modelId="{C2B38558-D4F9-4CB9-A0F2-ED18C64CD249}" type="pres">
      <dgm:prSet presAssocID="{326E0014-E89C-42D8-B2E3-13EBB647F26A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72A9A6AF-CC5B-4DCE-BB82-B6E5A505E435}" type="pres">
      <dgm:prSet presAssocID="{326E0014-E89C-42D8-B2E3-13EBB647F26A}" presName="arrow" presStyleLbl="bgShp" presStyleIdx="0" presStyleCnt="1" custLinFactNeighborX="-3392" custLinFactNeighborY="89590"/>
      <dgm:spPr/>
    </dgm:pt>
    <dgm:pt modelId="{1A961AF0-77E4-4794-9C29-9904B36F72FB}" type="pres">
      <dgm:prSet presAssocID="{326E0014-E89C-42D8-B2E3-13EBB647F26A}" presName="linearProcess" presStyleCnt="0"/>
      <dgm:spPr/>
    </dgm:pt>
    <dgm:pt modelId="{FF3D8B7F-7B93-4164-B275-F35BD56F9633}" type="pres">
      <dgm:prSet presAssocID="{27826395-7366-4EF3-8874-7E5E5F38AF07}" presName="textNode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FE442E6-906A-47D3-9045-722A4652D539}" srcId="{326E0014-E89C-42D8-B2E3-13EBB647F26A}" destId="{27826395-7366-4EF3-8874-7E5E5F38AF07}" srcOrd="0" destOrd="0" parTransId="{7AB9BD33-3651-4093-BBFD-C6152FCDE77C}" sibTransId="{A853CD4F-9574-47AD-A032-454FEBE424E6}"/>
    <dgm:cxn modelId="{B84C86F3-4E90-450F-AF55-876A43C48804}" type="presOf" srcId="{326E0014-E89C-42D8-B2E3-13EBB647F26A}" destId="{C2B38558-D4F9-4CB9-A0F2-ED18C64CD249}" srcOrd="0" destOrd="0" presId="urn:microsoft.com/office/officeart/2005/8/layout/hProcess9"/>
    <dgm:cxn modelId="{E9D3C452-E9FF-4124-A42D-6EC2C4A75A4C}" type="presOf" srcId="{27826395-7366-4EF3-8874-7E5E5F38AF07}" destId="{FF3D8B7F-7B93-4164-B275-F35BD56F9633}" srcOrd="0" destOrd="0" presId="urn:microsoft.com/office/officeart/2005/8/layout/hProcess9"/>
    <dgm:cxn modelId="{5C205CB3-3D7A-4483-A5B8-C1844EF2BEB8}" type="presParOf" srcId="{C2B38558-D4F9-4CB9-A0F2-ED18C64CD249}" destId="{72A9A6AF-CC5B-4DCE-BB82-B6E5A505E435}" srcOrd="0" destOrd="0" presId="urn:microsoft.com/office/officeart/2005/8/layout/hProcess9"/>
    <dgm:cxn modelId="{91A904B1-FE1C-450E-8866-73B7A8CF657F}" type="presParOf" srcId="{C2B38558-D4F9-4CB9-A0F2-ED18C64CD249}" destId="{1A961AF0-77E4-4794-9C29-9904B36F72FB}" srcOrd="1" destOrd="0" presId="urn:microsoft.com/office/officeart/2005/8/layout/hProcess9"/>
    <dgm:cxn modelId="{AF3C3040-AA84-4D72-8760-AFDC540E43D8}" type="presParOf" srcId="{1A961AF0-77E4-4794-9C29-9904B36F72FB}" destId="{FF3D8B7F-7B93-4164-B275-F35BD56F9633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2.xml><?xml version="1.0" encoding="utf-8"?>
<dgm:dataModel xmlns:dgm="http://schemas.openxmlformats.org/drawingml/2006/diagram" xmlns:a="http://schemas.openxmlformats.org/drawingml/2006/main">
  <dgm:ptLst>
    <dgm:pt modelId="{1E8BC46A-8111-471C-93FC-FD1235C38FC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mc:AlternateContent xmlns:mc="http://schemas.openxmlformats.org/markup-compatibility/2006" xmlns:a14="http://schemas.microsoft.com/office/drawing/2010/main">
      <mc:Choice Requires="a14">
        <dgm:pt modelId="{E6D9EC66-3C75-4162-A428-D5D15EA37BDF}">
          <dgm:prSet phldrT="[Text]"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Zu</a:t>
              </a:r>
              <a:r>
                <a:rPr lang="de-DE" baseline="0" dirty="0" smtClean="0">
                  <a:solidFill>
                    <a:schemeClr val="tx1"/>
                  </a:solidFill>
                </a:rPr>
                <a:t> zeigen ist, dass ausgehend von einem </a:t>
              </a:r>
              <a14:m>
                <m:oMath xmlns:m="http://schemas.openxmlformats.org/officeDocument/2006/math">
                  <m:r>
                    <a:rPr lang="de-DE" i="1" baseline="0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𝑇h𝑟𝑒𝑠h𝑜𝑙𝑑</m:t>
                  </m:r>
                  <m:r>
                    <a:rPr lang="de-DE" i="1" baseline="0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 </m:t>
                  </m:r>
                  <m:r>
                    <a:rPr lang="de-DE" i="1" baseline="0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𝑞</m:t>
                  </m:r>
                  <m:r>
                    <a:rPr lang="de-DE" i="1" baseline="0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 &gt;</m:t>
                  </m:r>
                  <m:f>
                    <m:fPr>
                      <m:ctrlPr>
                        <a:rPr lang="de-DE" b="0" i="1" baseline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</m:ctrlPr>
                    </m:fPr>
                    <m:num>
                      <m:r>
                        <a:rPr lang="de-DE" b="0" i="1" baseline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lang="de-DE" b="0" i="1" baseline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den>
                  </m:f>
                  <m:r>
                    <a:rPr lang="de-DE" i="1" baseline="0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 </m:t>
                  </m:r>
                </m:oMath>
              </a14:m>
              <a:r>
                <a:rPr lang="de-DE" baseline="0" dirty="0" smtClean="0">
                  <a:solidFill>
                    <a:schemeClr val="tx1"/>
                  </a:solidFill>
                </a:rPr>
                <a:t>und einem endlich initialen Set S von Innovatoren, keine vollständige Kaskade entstehen kann.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E6D9EC66-3C75-4162-A428-D5D15EA37BDF}">
          <dgm:prSet phldrT="[Text]"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Zu</a:t>
              </a:r>
              <a:r>
                <a:rPr lang="de-DE" baseline="0" dirty="0" smtClean="0">
                  <a:solidFill>
                    <a:schemeClr val="tx1"/>
                  </a:solidFill>
                </a:rPr>
                <a:t> zeigen ist, dass ausgehend von einem </a:t>
              </a:r>
              <a:r>
                <a:rPr lang="de-DE" i="0" baseline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𝑇ℎ𝑟𝑒𝑠ℎ𝑜𝑙𝑑 𝑞 &gt;</a:t>
              </a:r>
              <a:r>
                <a:rPr lang="de-DE" b="0" i="0" baseline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1/2 </a:t>
              </a:r>
              <a:r>
                <a:rPr lang="de-DE" i="0" baseline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 </a:t>
              </a:r>
              <a:r>
                <a:rPr lang="de-DE" baseline="0" dirty="0" smtClean="0">
                  <a:solidFill>
                    <a:schemeClr val="tx1"/>
                  </a:solidFill>
                </a:rPr>
                <a:t>und einem endlich initialen Set S von Innovatoren, keine vollständige Kaskade entstehen kann.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65D41AA8-1289-467B-BC83-C62C7FB308E0}" type="parTrans" cxnId="{8E8430FA-92D9-4675-B8F7-23E54DBF60E6}">
      <dgm:prSet/>
      <dgm:spPr/>
      <dgm:t>
        <a:bodyPr/>
        <a:lstStyle/>
        <a:p>
          <a:endParaRPr lang="de-DE"/>
        </a:p>
      </dgm:t>
    </dgm:pt>
    <dgm:pt modelId="{005AA69F-A31B-4853-86A8-7BCC048E0464}" type="sibTrans" cxnId="{8E8430FA-92D9-4675-B8F7-23E54DBF60E6}">
      <dgm:prSet/>
      <dgm:spPr/>
      <dgm:t>
        <a:bodyPr/>
        <a:lstStyle/>
        <a:p>
          <a:endParaRPr lang="de-DE"/>
        </a:p>
      </dgm:t>
    </dgm:pt>
    <dgm:pt modelId="{4B66F32E-9B32-4BE4-9D44-CAC8BBBAA581}" type="pres">
      <dgm:prSet presAssocID="{1E8BC46A-8111-471C-93FC-FD1235C38FC0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5025DB94-5B50-4A4F-9C40-D4610D429BCD}" type="pres">
      <dgm:prSet presAssocID="{E6D9EC66-3C75-4162-A428-D5D15EA37BDF}" presName="node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8E8430FA-92D9-4675-B8F7-23E54DBF60E6}" srcId="{1E8BC46A-8111-471C-93FC-FD1235C38FC0}" destId="{E6D9EC66-3C75-4162-A428-D5D15EA37BDF}" srcOrd="0" destOrd="0" parTransId="{65D41AA8-1289-467B-BC83-C62C7FB308E0}" sibTransId="{005AA69F-A31B-4853-86A8-7BCC048E0464}"/>
    <dgm:cxn modelId="{CA55AB0B-4A31-4DE3-990C-4A8ED07EDD3A}" type="presOf" srcId="{1E8BC46A-8111-471C-93FC-FD1235C38FC0}" destId="{4B66F32E-9B32-4BE4-9D44-CAC8BBBAA581}" srcOrd="0" destOrd="0" presId="urn:microsoft.com/office/officeart/2005/8/layout/default"/>
    <dgm:cxn modelId="{A0640DDE-1E0C-4B4B-9EAB-2B11385A2562}" type="presOf" srcId="{E6D9EC66-3C75-4162-A428-D5D15EA37BDF}" destId="{5025DB94-5B50-4A4F-9C40-D4610D429BCD}" srcOrd="0" destOrd="0" presId="urn:microsoft.com/office/officeart/2005/8/layout/default"/>
    <dgm:cxn modelId="{575A61E3-7FD5-4973-8FBE-4FE0A44E89ED}" type="presParOf" srcId="{4B66F32E-9B32-4BE4-9D44-CAC8BBBAA581}" destId="{5025DB94-5B50-4A4F-9C40-D4610D429BCD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3.xml><?xml version="1.0" encoding="utf-8"?>
<dgm:dataModel xmlns:dgm="http://schemas.openxmlformats.org/drawingml/2006/diagram" xmlns:a="http://schemas.openxmlformats.org/drawingml/2006/main">
  <dgm:ptLst>
    <dgm:pt modelId="{0065BE11-9755-4D74-A0EC-EFB92E5A0F75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/>
      <dgm:spPr/>
      <dgm:t>
        <a:bodyPr/>
        <a:lstStyle/>
        <a:p>
          <a:endParaRPr lang="de-DE"/>
        </a:p>
      </dgm:t>
    </dgm:pt>
    <dgm:pt modelId="{0D3EBDA7-2D63-49A4-BE05-E32042BFEBEB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Vollständige Kaskaden sind unter realen Bedingungen eher selten.</a:t>
          </a:r>
          <a:endParaRPr lang="de-DE" dirty="0">
            <a:solidFill>
              <a:schemeClr val="tx1"/>
            </a:solidFill>
          </a:endParaRPr>
        </a:p>
      </dgm:t>
    </dgm:pt>
    <dgm:pt modelId="{3A8AF197-604B-437A-A866-4124EEF2E359}" type="parTrans" cxnId="{AAA6E5B5-4F0B-4508-B33C-98B83CAA3E5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8F94F71F-8661-4E59-8CC3-A17E30BDA8FF}" type="sibTrans" cxnId="{AAA6E5B5-4F0B-4508-B33C-98B83CAA3E5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B4F7650-17D9-472E-873C-54440BCF4D29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Meistens steht am Ende eine Koexistenz von zwei Verhalten.</a:t>
          </a:r>
          <a:endParaRPr lang="de-DE">
            <a:solidFill>
              <a:schemeClr val="tx1"/>
            </a:solidFill>
          </a:endParaRPr>
        </a:p>
      </dgm:t>
    </dgm:pt>
    <dgm:pt modelId="{9D643124-B078-41B1-A1A2-E89D64F2587C}" type="parTrans" cxnId="{53EC97C5-7807-4907-B1D8-B1087DDBBA5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05F4D80-A764-4E75-824F-3143B0070781}" type="sibTrans" cxnId="{53EC97C5-7807-4907-B1D8-B1087DDBBA5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A37000D-14B2-4E83-8618-351D56A43380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Entlang der Grenzen dieser beiden Verhalten entwickelt sich häufig eine bilinguale Option.</a:t>
          </a:r>
          <a:endParaRPr lang="de-DE" dirty="0">
            <a:solidFill>
              <a:schemeClr val="tx1"/>
            </a:solidFill>
          </a:endParaRPr>
        </a:p>
      </dgm:t>
    </dgm:pt>
    <dgm:pt modelId="{B6AEA203-3AED-41B9-B84B-55E70D01D785}" type="parTrans" cxnId="{A3EE1B5F-831A-43ED-8F05-EF9C3C3FF44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A8AE4FF-68F3-4057-858A-0E4782AE675A}" type="sibTrans" cxnId="{A3EE1B5F-831A-43ED-8F05-EF9C3C3FF446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17B4350-BE69-41C1-981D-82B0F7562AD7}" type="pres">
      <dgm:prSet presAssocID="{0065BE11-9755-4D74-A0EC-EFB92E5A0F7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A4D9B6B9-5B10-416F-999D-5D80964BB0E5}" type="pres">
      <dgm:prSet presAssocID="{0D3EBDA7-2D63-49A4-BE05-E32042BFEBE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3B5DDDD-E5CE-4D9A-B847-1802B4C1D5E2}" type="pres">
      <dgm:prSet presAssocID="{8F94F71F-8661-4E59-8CC3-A17E30BDA8FF}" presName="spacer" presStyleCnt="0"/>
      <dgm:spPr/>
    </dgm:pt>
    <dgm:pt modelId="{83F8C3EB-5499-4442-88CE-1CB29380589C}" type="pres">
      <dgm:prSet presAssocID="{3B4F7650-17D9-472E-873C-54440BCF4D2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566EABB-F4B7-4414-83BC-8602A648CD9D}" type="pres">
      <dgm:prSet presAssocID="{305F4D80-A764-4E75-824F-3143B0070781}" presName="spacer" presStyleCnt="0"/>
      <dgm:spPr/>
    </dgm:pt>
    <dgm:pt modelId="{02B2BD34-3DA4-4CD9-A6B4-7B154B19AB74}" type="pres">
      <dgm:prSet presAssocID="{BA37000D-14B2-4E83-8618-351D56A43380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8E1A28D-7F11-4149-B562-61D53933C188}" type="presOf" srcId="{3B4F7650-17D9-472E-873C-54440BCF4D29}" destId="{83F8C3EB-5499-4442-88CE-1CB29380589C}" srcOrd="0" destOrd="0" presId="urn:microsoft.com/office/officeart/2005/8/layout/vList2"/>
    <dgm:cxn modelId="{A3EE1B5F-831A-43ED-8F05-EF9C3C3FF446}" srcId="{0065BE11-9755-4D74-A0EC-EFB92E5A0F75}" destId="{BA37000D-14B2-4E83-8618-351D56A43380}" srcOrd="2" destOrd="0" parTransId="{B6AEA203-3AED-41B9-B84B-55E70D01D785}" sibTransId="{1A8AE4FF-68F3-4057-858A-0E4782AE675A}"/>
    <dgm:cxn modelId="{AAA6E5B5-4F0B-4508-B33C-98B83CAA3E58}" srcId="{0065BE11-9755-4D74-A0EC-EFB92E5A0F75}" destId="{0D3EBDA7-2D63-49A4-BE05-E32042BFEBEB}" srcOrd="0" destOrd="0" parTransId="{3A8AF197-604B-437A-A866-4124EEF2E359}" sibTransId="{8F94F71F-8661-4E59-8CC3-A17E30BDA8FF}"/>
    <dgm:cxn modelId="{90282F2F-2745-4FBD-BEDE-EBB124BE2328}" type="presOf" srcId="{0065BE11-9755-4D74-A0EC-EFB92E5A0F75}" destId="{617B4350-BE69-41C1-981D-82B0F7562AD7}" srcOrd="0" destOrd="0" presId="urn:microsoft.com/office/officeart/2005/8/layout/vList2"/>
    <dgm:cxn modelId="{53EC97C5-7807-4907-B1D8-B1087DDBBA51}" srcId="{0065BE11-9755-4D74-A0EC-EFB92E5A0F75}" destId="{3B4F7650-17D9-472E-873C-54440BCF4D29}" srcOrd="1" destOrd="0" parTransId="{9D643124-B078-41B1-A1A2-E89D64F2587C}" sibTransId="{305F4D80-A764-4E75-824F-3143B0070781}"/>
    <dgm:cxn modelId="{A0E47FE8-10EA-42F5-8881-072E113E61FB}" type="presOf" srcId="{BA37000D-14B2-4E83-8618-351D56A43380}" destId="{02B2BD34-3DA4-4CD9-A6B4-7B154B19AB74}" srcOrd="0" destOrd="0" presId="urn:microsoft.com/office/officeart/2005/8/layout/vList2"/>
    <dgm:cxn modelId="{249883F1-566A-41A4-B12D-88DF7B6BAFCA}" type="presOf" srcId="{0D3EBDA7-2D63-49A4-BE05-E32042BFEBEB}" destId="{A4D9B6B9-5B10-416F-999D-5D80964BB0E5}" srcOrd="0" destOrd="0" presId="urn:microsoft.com/office/officeart/2005/8/layout/vList2"/>
    <dgm:cxn modelId="{00235DE9-F6C0-4116-99F6-0CA7B7B0510E}" type="presParOf" srcId="{617B4350-BE69-41C1-981D-82B0F7562AD7}" destId="{A4D9B6B9-5B10-416F-999D-5D80964BB0E5}" srcOrd="0" destOrd="0" presId="urn:microsoft.com/office/officeart/2005/8/layout/vList2"/>
    <dgm:cxn modelId="{6A2816E5-3353-42F7-A84A-4FA4D5E22EB1}" type="presParOf" srcId="{617B4350-BE69-41C1-981D-82B0F7562AD7}" destId="{D3B5DDDD-E5CE-4D9A-B847-1802B4C1D5E2}" srcOrd="1" destOrd="0" presId="urn:microsoft.com/office/officeart/2005/8/layout/vList2"/>
    <dgm:cxn modelId="{76829148-B6A9-4694-9067-40AECB5061C4}" type="presParOf" srcId="{617B4350-BE69-41C1-981D-82B0F7562AD7}" destId="{83F8C3EB-5499-4442-88CE-1CB29380589C}" srcOrd="2" destOrd="0" presId="urn:microsoft.com/office/officeart/2005/8/layout/vList2"/>
    <dgm:cxn modelId="{762BEDD2-7156-44AA-BEF1-20C51AD7B0F7}" type="presParOf" srcId="{617B4350-BE69-41C1-981D-82B0F7562AD7}" destId="{E566EABB-F4B7-4414-83BC-8602A648CD9D}" srcOrd="3" destOrd="0" presId="urn:microsoft.com/office/officeart/2005/8/layout/vList2"/>
    <dgm:cxn modelId="{AFA745A4-4BAD-4038-81B4-A76E49C0AE96}" type="presParOf" srcId="{617B4350-BE69-41C1-981D-82B0F7562AD7}" destId="{02B2BD34-3DA4-4CD9-A6B4-7B154B19AB7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4.xml><?xml version="1.0" encoding="utf-8"?>
<dgm:dataModel xmlns:dgm="http://schemas.openxmlformats.org/drawingml/2006/diagram" xmlns:a="http://schemas.openxmlformats.org/drawingml/2006/main">
  <dgm:ptLst>
    <dgm:pt modelId="{1E8BC46A-8111-471C-93FC-FD1235C38FC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E6D9EC66-3C75-4162-A428-D5D15EA37BDF}">
      <dgm:prSet phldrT="[Text]"/>
      <dgm:spPr>
        <a:blipFill rotWithShape="0">
          <a:blip xmlns:r="http://schemas.openxmlformats.org/officeDocument/2006/relationships" r:embed="rId1"/>
          <a:stretch>
            <a:fillRect t="-990" b="-2723"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65D41AA8-1289-467B-BC83-C62C7FB308E0}" type="parTrans" cxnId="{8E8430FA-92D9-4675-B8F7-23E54DBF60E6}">
      <dgm:prSet/>
      <dgm:spPr/>
      <dgm:t>
        <a:bodyPr/>
        <a:lstStyle/>
        <a:p>
          <a:endParaRPr lang="de-DE"/>
        </a:p>
      </dgm:t>
    </dgm:pt>
    <dgm:pt modelId="{005AA69F-A31B-4853-86A8-7BCC048E0464}" type="sibTrans" cxnId="{8E8430FA-92D9-4675-B8F7-23E54DBF60E6}">
      <dgm:prSet/>
      <dgm:spPr/>
      <dgm:t>
        <a:bodyPr/>
        <a:lstStyle/>
        <a:p>
          <a:endParaRPr lang="de-DE"/>
        </a:p>
      </dgm:t>
    </dgm:pt>
    <dgm:pt modelId="{4B66F32E-9B32-4BE4-9D44-CAC8BBBAA581}" type="pres">
      <dgm:prSet presAssocID="{1E8BC46A-8111-471C-93FC-FD1235C38FC0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5025DB94-5B50-4A4F-9C40-D4610D429BCD}" type="pres">
      <dgm:prSet presAssocID="{E6D9EC66-3C75-4162-A428-D5D15EA37BDF}" presName="node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8E8430FA-92D9-4675-B8F7-23E54DBF60E6}" srcId="{1E8BC46A-8111-471C-93FC-FD1235C38FC0}" destId="{E6D9EC66-3C75-4162-A428-D5D15EA37BDF}" srcOrd="0" destOrd="0" parTransId="{65D41AA8-1289-467B-BC83-C62C7FB308E0}" sibTransId="{005AA69F-A31B-4853-86A8-7BCC048E0464}"/>
    <dgm:cxn modelId="{CA55AB0B-4A31-4DE3-990C-4A8ED07EDD3A}" type="presOf" srcId="{1E8BC46A-8111-471C-93FC-FD1235C38FC0}" destId="{4B66F32E-9B32-4BE4-9D44-CAC8BBBAA581}" srcOrd="0" destOrd="0" presId="urn:microsoft.com/office/officeart/2005/8/layout/default"/>
    <dgm:cxn modelId="{A0640DDE-1E0C-4B4B-9EAB-2B11385A2562}" type="presOf" srcId="{E6D9EC66-3C75-4162-A428-D5D15EA37BDF}" destId="{5025DB94-5B50-4A4F-9C40-D4610D429BCD}" srcOrd="0" destOrd="0" presId="urn:microsoft.com/office/officeart/2005/8/layout/default"/>
    <dgm:cxn modelId="{575A61E3-7FD5-4973-8FBE-4FE0A44E89ED}" type="presParOf" srcId="{4B66F32E-9B32-4BE4-9D44-CAC8BBBAA581}" destId="{5025DB94-5B50-4A4F-9C40-D4610D429BCD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5.xml><?xml version="1.0" encoding="utf-8"?>
<dgm:dataModel xmlns:dgm="http://schemas.openxmlformats.org/drawingml/2006/diagram" xmlns:a="http://schemas.openxmlformats.org/drawingml/2006/main">
  <dgm:ptLst>
    <dgm:pt modelId="{84615F6C-F3D0-472F-B3C7-44539E11C7D0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C7F108D3-66E3-4090-9C47-B36B9B28EB03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Ein Beispiel mit:</a:t>
          </a:r>
          <a:endParaRPr lang="de-DE" dirty="0">
            <a:solidFill>
              <a:schemeClr val="tx1"/>
            </a:solidFill>
          </a:endParaRPr>
        </a:p>
      </dgm:t>
    </dgm:pt>
    <dgm:pt modelId="{DE5A570A-CC3A-4290-8629-C512566EC39C}" type="parTrans" cxnId="{D4D32933-6665-4A06-BB11-A6E231CA1750}">
      <dgm:prSet/>
      <dgm:spPr/>
      <dgm:t>
        <a:bodyPr/>
        <a:lstStyle/>
        <a:p>
          <a:endParaRPr lang="de-DE"/>
        </a:p>
      </dgm:t>
    </dgm:pt>
    <dgm:pt modelId="{74528A82-C078-46F6-9088-97D308E37070}" type="sibTrans" cxnId="{D4D32933-6665-4A06-BB11-A6E231CA1750}">
      <dgm:prSet/>
      <dgm:spPr/>
      <dgm:t>
        <a:bodyPr/>
        <a:lstStyle/>
        <a:p>
          <a:endParaRPr lang="de-DE"/>
        </a:p>
      </dgm:t>
    </dgm:pt>
    <dgm:pt modelId="{665C9000-B390-4713-98E7-4869CB22CBE3}">
      <dgm:prSet/>
      <dgm:spPr/>
      <dgm:t>
        <a:bodyPr/>
        <a:lstStyle/>
        <a:p>
          <a:r>
            <a:rPr lang="de-DE" dirty="0" smtClean="0"/>
            <a:t>a = 5</a:t>
          </a:r>
          <a:endParaRPr lang="de-DE" dirty="0"/>
        </a:p>
      </dgm:t>
    </dgm:pt>
    <dgm:pt modelId="{EA47DF82-AF50-40B7-B9B8-D80BF1032089}" type="parTrans" cxnId="{D61A0DAE-6210-4806-A6E9-1C84E3DD3622}">
      <dgm:prSet/>
      <dgm:spPr/>
      <dgm:t>
        <a:bodyPr/>
        <a:lstStyle/>
        <a:p>
          <a:endParaRPr lang="de-DE"/>
        </a:p>
      </dgm:t>
    </dgm:pt>
    <dgm:pt modelId="{D560D327-651F-4D0C-9C9D-6354C3596F16}" type="sibTrans" cxnId="{D61A0DAE-6210-4806-A6E9-1C84E3DD3622}">
      <dgm:prSet/>
      <dgm:spPr/>
      <dgm:t>
        <a:bodyPr/>
        <a:lstStyle/>
        <a:p>
          <a:endParaRPr lang="de-DE"/>
        </a:p>
      </dgm:t>
    </dgm:pt>
    <dgm:pt modelId="{E9335122-F64A-4047-9F16-A181BC2E50F2}">
      <dgm:prSet/>
      <dgm:spPr/>
      <dgm:t>
        <a:bodyPr/>
        <a:lstStyle/>
        <a:p>
          <a:r>
            <a:rPr lang="de-DE" dirty="0" smtClean="0"/>
            <a:t>b = 3</a:t>
          </a:r>
          <a:endParaRPr lang="de-DE" dirty="0"/>
        </a:p>
      </dgm:t>
    </dgm:pt>
    <dgm:pt modelId="{8DDABD30-4148-4C00-8E1B-F3F40C3CD30C}" type="parTrans" cxnId="{BB976225-82AF-4EED-A12B-AC36284C5D33}">
      <dgm:prSet/>
      <dgm:spPr/>
      <dgm:t>
        <a:bodyPr/>
        <a:lstStyle/>
        <a:p>
          <a:endParaRPr lang="de-DE"/>
        </a:p>
      </dgm:t>
    </dgm:pt>
    <dgm:pt modelId="{912E411B-742E-493A-9A85-3954C7F32F4D}" type="sibTrans" cxnId="{BB976225-82AF-4EED-A12B-AC36284C5D33}">
      <dgm:prSet/>
      <dgm:spPr/>
      <dgm:t>
        <a:bodyPr/>
        <a:lstStyle/>
        <a:p>
          <a:endParaRPr lang="de-DE"/>
        </a:p>
      </dgm:t>
    </dgm:pt>
    <dgm:pt modelId="{F7005C32-A232-4D15-BA29-7C3DA6CF0CE6}">
      <dgm:prSet/>
      <dgm:spPr/>
      <dgm:t>
        <a:bodyPr/>
        <a:lstStyle/>
        <a:p>
          <a:r>
            <a:rPr lang="de-DE" dirty="0" smtClean="0"/>
            <a:t>c = 1</a:t>
          </a:r>
          <a:endParaRPr lang="de-DE" dirty="0"/>
        </a:p>
      </dgm:t>
    </dgm:pt>
    <dgm:pt modelId="{27342D7B-6052-4115-93FB-A235384C9F62}" type="parTrans" cxnId="{2DF7B4C4-9EB5-424A-AE3F-0DABB4F78CEA}">
      <dgm:prSet/>
      <dgm:spPr/>
      <dgm:t>
        <a:bodyPr/>
        <a:lstStyle/>
        <a:p>
          <a:endParaRPr lang="de-DE"/>
        </a:p>
      </dgm:t>
    </dgm:pt>
    <dgm:pt modelId="{5FB7B9E0-D392-4921-B34D-EA6D68FCC683}" type="sibTrans" cxnId="{2DF7B4C4-9EB5-424A-AE3F-0DABB4F78CEA}">
      <dgm:prSet/>
      <dgm:spPr/>
      <dgm:t>
        <a:bodyPr/>
        <a:lstStyle/>
        <a:p>
          <a:endParaRPr lang="de-DE"/>
        </a:p>
      </dgm:t>
    </dgm:pt>
    <dgm:pt modelId="{A5B090EE-18E1-4F77-902D-C9617E907702}" type="pres">
      <dgm:prSet presAssocID="{84615F6C-F3D0-472F-B3C7-44539E11C7D0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7C28A29-76A7-4DD6-8079-9C6FB14BF705}" type="pres">
      <dgm:prSet presAssocID="{C7F108D3-66E3-4090-9C47-B36B9B28EB03}" presName="parentLin" presStyleCnt="0"/>
      <dgm:spPr/>
    </dgm:pt>
    <dgm:pt modelId="{66CF9086-67E0-48EF-87CB-2B3C9CD20986}" type="pres">
      <dgm:prSet presAssocID="{C7F108D3-66E3-4090-9C47-B36B9B28EB03}" presName="parentLeftMargin" presStyleLbl="node1" presStyleIdx="0" presStyleCnt="1"/>
      <dgm:spPr/>
      <dgm:t>
        <a:bodyPr/>
        <a:lstStyle/>
        <a:p>
          <a:endParaRPr lang="de-DE"/>
        </a:p>
      </dgm:t>
    </dgm:pt>
    <dgm:pt modelId="{6BEE9808-908B-4657-A1C6-731DFD1F3837}" type="pres">
      <dgm:prSet presAssocID="{C7F108D3-66E3-4090-9C47-B36B9B28EB03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F757788-3B1C-4CFF-9B01-A3D796F88440}" type="pres">
      <dgm:prSet presAssocID="{C7F108D3-66E3-4090-9C47-B36B9B28EB03}" presName="negativeSpace" presStyleCnt="0"/>
      <dgm:spPr/>
    </dgm:pt>
    <dgm:pt modelId="{D918BC19-86C4-423A-BEE4-1DF6EEACE58C}" type="pres">
      <dgm:prSet presAssocID="{C7F108D3-66E3-4090-9C47-B36B9B28EB03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D813C5D-E738-4D7D-A634-65E3BE6202B8}" type="presOf" srcId="{F7005C32-A232-4D15-BA29-7C3DA6CF0CE6}" destId="{D918BC19-86C4-423A-BEE4-1DF6EEACE58C}" srcOrd="0" destOrd="2" presId="urn:microsoft.com/office/officeart/2005/8/layout/list1"/>
    <dgm:cxn modelId="{2813D645-2D98-4D6E-AFF6-21AE0336709E}" type="presOf" srcId="{C7F108D3-66E3-4090-9C47-B36B9B28EB03}" destId="{6BEE9808-908B-4657-A1C6-731DFD1F3837}" srcOrd="1" destOrd="0" presId="urn:microsoft.com/office/officeart/2005/8/layout/list1"/>
    <dgm:cxn modelId="{BB976225-82AF-4EED-A12B-AC36284C5D33}" srcId="{C7F108D3-66E3-4090-9C47-B36B9B28EB03}" destId="{E9335122-F64A-4047-9F16-A181BC2E50F2}" srcOrd="1" destOrd="0" parTransId="{8DDABD30-4148-4C00-8E1B-F3F40C3CD30C}" sibTransId="{912E411B-742E-493A-9A85-3954C7F32F4D}"/>
    <dgm:cxn modelId="{79A2B016-1927-4D19-814D-F3E736819721}" type="presOf" srcId="{84615F6C-F3D0-472F-B3C7-44539E11C7D0}" destId="{A5B090EE-18E1-4F77-902D-C9617E907702}" srcOrd="0" destOrd="0" presId="urn:microsoft.com/office/officeart/2005/8/layout/list1"/>
    <dgm:cxn modelId="{A691CA90-5416-4308-960C-0CF43025149F}" type="presOf" srcId="{E9335122-F64A-4047-9F16-A181BC2E50F2}" destId="{D918BC19-86C4-423A-BEE4-1DF6EEACE58C}" srcOrd="0" destOrd="1" presId="urn:microsoft.com/office/officeart/2005/8/layout/list1"/>
    <dgm:cxn modelId="{2DF7B4C4-9EB5-424A-AE3F-0DABB4F78CEA}" srcId="{C7F108D3-66E3-4090-9C47-B36B9B28EB03}" destId="{F7005C32-A232-4D15-BA29-7C3DA6CF0CE6}" srcOrd="2" destOrd="0" parTransId="{27342D7B-6052-4115-93FB-A235384C9F62}" sibTransId="{5FB7B9E0-D392-4921-B34D-EA6D68FCC683}"/>
    <dgm:cxn modelId="{D61A0DAE-6210-4806-A6E9-1C84E3DD3622}" srcId="{C7F108D3-66E3-4090-9C47-B36B9B28EB03}" destId="{665C9000-B390-4713-98E7-4869CB22CBE3}" srcOrd="0" destOrd="0" parTransId="{EA47DF82-AF50-40B7-B9B8-D80BF1032089}" sibTransId="{D560D327-651F-4D0C-9C9D-6354C3596F16}"/>
    <dgm:cxn modelId="{D4D32933-6665-4A06-BB11-A6E231CA1750}" srcId="{84615F6C-F3D0-472F-B3C7-44539E11C7D0}" destId="{C7F108D3-66E3-4090-9C47-B36B9B28EB03}" srcOrd="0" destOrd="0" parTransId="{DE5A570A-CC3A-4290-8629-C512566EC39C}" sibTransId="{74528A82-C078-46F6-9088-97D308E37070}"/>
    <dgm:cxn modelId="{BE733796-65B3-450F-8E71-7DCA4B39700C}" type="presOf" srcId="{C7F108D3-66E3-4090-9C47-B36B9B28EB03}" destId="{66CF9086-67E0-48EF-87CB-2B3C9CD20986}" srcOrd="0" destOrd="0" presId="urn:microsoft.com/office/officeart/2005/8/layout/list1"/>
    <dgm:cxn modelId="{DB3AA43E-6982-4473-AA00-9192A78EC0B3}" type="presOf" srcId="{665C9000-B390-4713-98E7-4869CB22CBE3}" destId="{D918BC19-86C4-423A-BEE4-1DF6EEACE58C}" srcOrd="0" destOrd="0" presId="urn:microsoft.com/office/officeart/2005/8/layout/list1"/>
    <dgm:cxn modelId="{F2E31343-C5F5-44C4-B83B-5E9C89388BC3}" type="presParOf" srcId="{A5B090EE-18E1-4F77-902D-C9617E907702}" destId="{37C28A29-76A7-4DD6-8079-9C6FB14BF705}" srcOrd="0" destOrd="0" presId="urn:microsoft.com/office/officeart/2005/8/layout/list1"/>
    <dgm:cxn modelId="{D0AD38A0-9A6E-418E-83F7-A78B3CF77F9C}" type="presParOf" srcId="{37C28A29-76A7-4DD6-8079-9C6FB14BF705}" destId="{66CF9086-67E0-48EF-87CB-2B3C9CD20986}" srcOrd="0" destOrd="0" presId="urn:microsoft.com/office/officeart/2005/8/layout/list1"/>
    <dgm:cxn modelId="{27404339-E638-495A-B0AC-E52A33F5AB29}" type="presParOf" srcId="{37C28A29-76A7-4DD6-8079-9C6FB14BF705}" destId="{6BEE9808-908B-4657-A1C6-731DFD1F3837}" srcOrd="1" destOrd="0" presId="urn:microsoft.com/office/officeart/2005/8/layout/list1"/>
    <dgm:cxn modelId="{216E6228-0CD2-4DA6-9FA0-41AF972060B3}" type="presParOf" srcId="{A5B090EE-18E1-4F77-902D-C9617E907702}" destId="{BF757788-3B1C-4CFF-9B01-A3D796F88440}" srcOrd="1" destOrd="0" presId="urn:microsoft.com/office/officeart/2005/8/layout/list1"/>
    <dgm:cxn modelId="{5B3C7278-096A-4E4C-A677-76EE775C8DC0}" type="presParOf" srcId="{A5B090EE-18E1-4F77-902D-C9617E907702}" destId="{D918BC19-86C4-423A-BEE4-1DF6EEACE58C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6.xml><?xml version="1.0" encoding="utf-8"?>
<dgm:dataModel xmlns:dgm="http://schemas.openxmlformats.org/drawingml/2006/diagram" xmlns:a="http://schemas.openxmlformats.org/drawingml/2006/main">
  <dgm:ptLst>
    <dgm:pt modelId="{2D3B8899-DF7A-4AB3-A54E-2B0797CC6BC8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9F502FC1-18BF-4B13-B1A1-AF3DD44ECA26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Bilinguale Option hat </a:t>
          </a:r>
          <a:r>
            <a:rPr lang="de-DE" dirty="0" smtClean="0">
              <a:solidFill>
                <a:schemeClr val="tx1"/>
              </a:solidFill>
            </a:rPr>
            <a:t>den Nachteil bilingual </a:t>
          </a:r>
          <a:r>
            <a:rPr lang="de-DE" dirty="0" smtClean="0">
              <a:solidFill>
                <a:schemeClr val="tx1"/>
              </a:solidFill>
            </a:rPr>
            <a:t>zu sein.</a:t>
          </a:r>
          <a:endParaRPr lang="de-DE" dirty="0">
            <a:solidFill>
              <a:schemeClr val="tx1"/>
            </a:solidFill>
          </a:endParaRPr>
        </a:p>
      </dgm:t>
    </dgm:pt>
    <dgm:pt modelId="{66B74339-41B4-41A5-94ED-F550D269966A}" type="par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562E945-B7E0-4C04-AF47-092B9675AA6E}" type="sib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0E840C1-58D9-471B-8E24-98285D626C9A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Daher wird eine Variable c eingeführt welche als Malus wirkt.</a:t>
          </a:r>
          <a:endParaRPr lang="de-DE" dirty="0">
            <a:solidFill>
              <a:schemeClr val="tx1"/>
            </a:solidFill>
          </a:endParaRPr>
        </a:p>
      </dgm:t>
    </dgm:pt>
    <dgm:pt modelId="{481BE243-0D7F-41EA-AE1D-0776AF412C54}" type="par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DB91024-7D2A-423D-B840-8C7674E97129}" type="sib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1977FA0-A23F-4E92-B8D5-387E429E2B29}" type="pres">
      <dgm:prSet presAssocID="{2D3B8899-DF7A-4AB3-A54E-2B0797CC6B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895761E-22E9-435A-A26D-32ACE4BD66BB}" type="pres">
      <dgm:prSet presAssocID="{9F502FC1-18BF-4B13-B1A1-AF3DD44ECA26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35BC78-290C-4394-84D2-AB8AF3FD0962}" type="pres">
      <dgm:prSet presAssocID="{C562E945-B7E0-4C04-AF47-092B9675AA6E}" presName="spacer" presStyleCnt="0"/>
      <dgm:spPr/>
    </dgm:pt>
    <dgm:pt modelId="{951E3170-1021-4985-8B4A-46523ABCA6E2}" type="pres">
      <dgm:prSet presAssocID="{A0E840C1-58D9-471B-8E24-98285D626C9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09E4A1E-F6A7-4370-ADCA-0EAF54271C4B}" srcId="{2D3B8899-DF7A-4AB3-A54E-2B0797CC6BC8}" destId="{A0E840C1-58D9-471B-8E24-98285D626C9A}" srcOrd="1" destOrd="0" parTransId="{481BE243-0D7F-41EA-AE1D-0776AF412C54}" sibTransId="{5DB91024-7D2A-423D-B840-8C7674E97129}"/>
    <dgm:cxn modelId="{23EA8D60-6406-4FAA-8E70-801F1F1E0358}" type="presOf" srcId="{9F502FC1-18BF-4B13-B1A1-AF3DD44ECA26}" destId="{3895761E-22E9-435A-A26D-32ACE4BD66BB}" srcOrd="0" destOrd="0" presId="urn:microsoft.com/office/officeart/2005/8/layout/vList2"/>
    <dgm:cxn modelId="{90C23109-8F6B-4BE3-AE63-2FEE75B76837}" srcId="{2D3B8899-DF7A-4AB3-A54E-2B0797CC6BC8}" destId="{9F502FC1-18BF-4B13-B1A1-AF3DD44ECA26}" srcOrd="0" destOrd="0" parTransId="{66B74339-41B4-41A5-94ED-F550D269966A}" sibTransId="{C562E945-B7E0-4C04-AF47-092B9675AA6E}"/>
    <dgm:cxn modelId="{3D30BB34-3249-442D-90B4-7D5E0AFD4804}" type="presOf" srcId="{A0E840C1-58D9-471B-8E24-98285D626C9A}" destId="{951E3170-1021-4985-8B4A-46523ABCA6E2}" srcOrd="0" destOrd="0" presId="urn:microsoft.com/office/officeart/2005/8/layout/vList2"/>
    <dgm:cxn modelId="{52D74D9F-106F-4AE2-B116-7764C01DC313}" type="presOf" srcId="{2D3B8899-DF7A-4AB3-A54E-2B0797CC6BC8}" destId="{D1977FA0-A23F-4E92-B8D5-387E429E2B29}" srcOrd="0" destOrd="0" presId="urn:microsoft.com/office/officeart/2005/8/layout/vList2"/>
    <dgm:cxn modelId="{405F0188-A1EF-41EA-AEA4-1867D1802075}" type="presParOf" srcId="{D1977FA0-A23F-4E92-B8D5-387E429E2B29}" destId="{3895761E-22E9-435A-A26D-32ACE4BD66BB}" srcOrd="0" destOrd="0" presId="urn:microsoft.com/office/officeart/2005/8/layout/vList2"/>
    <dgm:cxn modelId="{9139E67F-A1B0-4E44-AB46-46226C786468}" type="presParOf" srcId="{D1977FA0-A23F-4E92-B8D5-387E429E2B29}" destId="{1F35BC78-290C-4394-84D2-AB8AF3FD0962}" srcOrd="1" destOrd="0" presId="urn:microsoft.com/office/officeart/2005/8/layout/vList2"/>
    <dgm:cxn modelId="{E78652F7-8D64-494F-A1F3-BC5354CEC7DF}" type="presParOf" srcId="{D1977FA0-A23F-4E92-B8D5-387E429E2B29}" destId="{951E3170-1021-4985-8B4A-46523ABCA6E2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7.xml><?xml version="1.0" encoding="utf-8"?>
<dgm:dataModel xmlns:dgm="http://schemas.openxmlformats.org/drawingml/2006/diagram" xmlns:a="http://schemas.openxmlformats.org/drawingml/2006/main">
  <dgm:ptLst>
    <dgm:pt modelId="{0065BE11-9755-4D74-A0EC-EFB92E5A0F75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0D3EBDA7-2D63-49A4-BE05-E32042BFEBEB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Beispiel anhand des infiniten Pfades.</a:t>
          </a:r>
          <a:endParaRPr lang="de-DE" dirty="0">
            <a:solidFill>
              <a:schemeClr val="tx1"/>
            </a:solidFill>
          </a:endParaRPr>
        </a:p>
      </dgm:t>
    </dgm:pt>
    <dgm:pt modelId="{3A8AF197-604B-437A-A866-4124EEF2E359}" type="parTrans" cxnId="{AAA6E5B5-4F0B-4508-B33C-98B83CAA3E5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8F94F71F-8661-4E59-8CC3-A17E30BDA8FF}" type="sibTrans" cxnId="{AAA6E5B5-4F0B-4508-B33C-98B83CAA3E58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17B4350-BE69-41C1-981D-82B0F7562AD7}" type="pres">
      <dgm:prSet presAssocID="{0065BE11-9755-4D74-A0EC-EFB92E5A0F7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A4D9B6B9-5B10-416F-999D-5D80964BB0E5}" type="pres">
      <dgm:prSet presAssocID="{0D3EBDA7-2D63-49A4-BE05-E32042BFEBEB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3B5AED5-1B62-4FB4-AC93-342C33EB6C63}" type="presOf" srcId="{0065BE11-9755-4D74-A0EC-EFB92E5A0F75}" destId="{617B4350-BE69-41C1-981D-82B0F7562AD7}" srcOrd="0" destOrd="0" presId="urn:microsoft.com/office/officeart/2005/8/layout/vList2"/>
    <dgm:cxn modelId="{AAA6E5B5-4F0B-4508-B33C-98B83CAA3E58}" srcId="{0065BE11-9755-4D74-A0EC-EFB92E5A0F75}" destId="{0D3EBDA7-2D63-49A4-BE05-E32042BFEBEB}" srcOrd="0" destOrd="0" parTransId="{3A8AF197-604B-437A-A866-4124EEF2E359}" sibTransId="{8F94F71F-8661-4E59-8CC3-A17E30BDA8FF}"/>
    <dgm:cxn modelId="{EA16CF74-A5EF-469D-B821-3AC0206035F1}" type="presOf" srcId="{0D3EBDA7-2D63-49A4-BE05-E32042BFEBEB}" destId="{A4D9B6B9-5B10-416F-999D-5D80964BB0E5}" srcOrd="0" destOrd="0" presId="urn:microsoft.com/office/officeart/2005/8/layout/vList2"/>
    <dgm:cxn modelId="{CE414163-2ACC-4EE7-8276-040559320BC5}" type="presParOf" srcId="{617B4350-BE69-41C1-981D-82B0F7562AD7}" destId="{A4D9B6B9-5B10-416F-999D-5D80964BB0E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8.xml><?xml version="1.0" encoding="utf-8"?>
<dgm:dataModel xmlns:dgm="http://schemas.openxmlformats.org/drawingml/2006/diagram" xmlns:a="http://schemas.openxmlformats.org/drawingml/2006/main">
  <dgm:ptLst>
    <dgm:pt modelId="{2D3B8899-DF7A-4AB3-A54E-2B0797CC6BC8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9F502FC1-18BF-4B13-B1A1-AF3DD44ECA26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Was ist jetzt mit der Kapazität der Kaskade wenn es eine bilinguale Option gibt?</a:t>
          </a:r>
          <a:endParaRPr lang="de-DE" dirty="0">
            <a:solidFill>
              <a:schemeClr val="tx1"/>
            </a:solidFill>
          </a:endParaRPr>
        </a:p>
      </dgm:t>
    </dgm:pt>
    <dgm:pt modelId="{66B74339-41B4-41A5-94ED-F550D269966A}" type="par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562E945-B7E0-4C04-AF47-092B9675AA6E}" type="sib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mc:AlternateContent xmlns:mc="http://schemas.openxmlformats.org/markup-compatibility/2006">
      <mc:Choice xmlns:a14="http://schemas.microsoft.com/office/drawing/2010/main" Requires="a14">
        <dgm:pt modelId="{A0E840C1-58D9-471B-8E24-98285D626C9A}">
          <dgm:prSet phldrT="[Text]"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Mit der </a:t>
              </a:r>
              <a:r>
                <a:rPr lang="de-DE" dirty="0" smtClean="0">
                  <a:solidFill>
                    <a:schemeClr val="tx1"/>
                  </a:solidFill>
                </a:rPr>
                <a:t>Annahme, dass b als ursprüngliche Entscheidung einen </a:t>
              </a:r>
              <a:r>
                <a:rPr lang="de-DE" dirty="0" err="1" smtClean="0">
                  <a:solidFill>
                    <a:schemeClr val="tx1"/>
                  </a:solidFill>
                </a:rPr>
                <a:t>Payoff</a:t>
              </a:r>
              <a:r>
                <a:rPr lang="de-DE" dirty="0" smtClean="0">
                  <a:solidFill>
                    <a:schemeClr val="tx1"/>
                  </a:solidFill>
                </a:rPr>
                <a:t> von 1 hat und der </a:t>
              </a:r>
              <a:r>
                <a:rPr lang="de-DE" dirty="0" err="1" smtClean="0">
                  <a:solidFill>
                    <a:schemeClr val="tx1"/>
                  </a:solidFill>
                </a:rPr>
                <a:t>Payoff</a:t>
              </a:r>
              <a:r>
                <a:rPr lang="de-DE" dirty="0" smtClean="0">
                  <a:solidFill>
                    <a:schemeClr val="tx1"/>
                  </a:solidFill>
                </a:rPr>
                <a:t> für AB sich aus der Formel </a:t>
              </a:r>
              <a14:m>
                <m:oMath xmlns:m="http://schemas.openxmlformats.org/officeDocument/2006/math"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𝑎</m:t>
                  </m:r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+1−</m:t>
                  </m:r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𝑐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 berechnet.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>
        <dgm:pt modelId="{A0E840C1-58D9-471B-8E24-98285D626C9A}">
          <dgm:prSet phldrT="[Text]"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Mit der </a:t>
              </a:r>
              <a:r>
                <a:rPr lang="de-DE" dirty="0" smtClean="0">
                  <a:solidFill>
                    <a:schemeClr val="tx1"/>
                  </a:solidFill>
                </a:rPr>
                <a:t>Annahme, dass b als ursprüngliche Entscheidung einen </a:t>
              </a:r>
              <a:r>
                <a:rPr lang="de-DE" dirty="0" err="1" smtClean="0">
                  <a:solidFill>
                    <a:schemeClr val="tx1"/>
                  </a:solidFill>
                </a:rPr>
                <a:t>Payoff</a:t>
              </a:r>
              <a:r>
                <a:rPr lang="de-DE" dirty="0" smtClean="0">
                  <a:solidFill>
                    <a:schemeClr val="tx1"/>
                  </a:solidFill>
                </a:rPr>
                <a:t> von 1 hat und der </a:t>
              </a:r>
              <a:r>
                <a:rPr lang="de-DE" dirty="0" err="1" smtClean="0">
                  <a:solidFill>
                    <a:schemeClr val="tx1"/>
                  </a:solidFill>
                </a:rPr>
                <a:t>Payoff</a:t>
              </a:r>
              <a:r>
                <a:rPr lang="de-DE" dirty="0" smtClean="0">
                  <a:solidFill>
                    <a:schemeClr val="tx1"/>
                  </a:solidFill>
                </a:rPr>
                <a:t> für AB sich aus der Formel </a:t>
              </a:r>
              <a:r>
                <a:rPr lang="de-DE" i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𝑎+1−𝑐</a:t>
              </a:r>
              <a:r>
                <a:rPr lang="de-DE" dirty="0" smtClean="0">
                  <a:solidFill>
                    <a:schemeClr val="tx1"/>
                  </a:solidFill>
                </a:rPr>
                <a:t> berechnet.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481BE243-0D7F-41EA-AE1D-0776AF412C54}" type="par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DB91024-7D2A-423D-B840-8C7674E97129}" type="sib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mc:AlternateContent xmlns:mc="http://schemas.openxmlformats.org/markup-compatibility/2006" xmlns:a14="http://schemas.microsoft.com/office/drawing/2010/main">
      <mc:Choice Requires="a14">
        <dgm:pt modelId="{267D40B7-0C3C-4547-B3EB-3CCAA88C97F1}">
          <dgm:prSet phldrT="[Text]"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Die Kapazität der Kaskade hängt ab von </a:t>
              </a:r>
              <a14:m>
                <m:oMath xmlns:m="http://schemas.openxmlformats.org/officeDocument/2006/math"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𝑎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 und </a:t>
              </a:r>
              <a14:m>
                <m:oMath xmlns:m="http://schemas.openxmlformats.org/officeDocument/2006/math">
                  <m:r>
                    <a:rPr lang="de-DE" i="1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𝑐</m:t>
                  </m:r>
                </m:oMath>
              </a14:m>
              <a:r>
                <a:rPr lang="de-DE" dirty="0" smtClean="0">
                  <a:solidFill>
                    <a:schemeClr val="tx1"/>
                  </a:solidFill>
                </a:rPr>
                <a:t>. Damit lässt sie sich als Fläche beschreiben.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Choice>
      <mc:Fallback xmlns="">
        <dgm:pt modelId="{267D40B7-0C3C-4547-B3EB-3CCAA88C97F1}">
          <dgm:prSet phldrT="[Text]"/>
          <dgm:spPr/>
          <dgm:t>
            <a:bodyPr/>
            <a:lstStyle/>
            <a:p>
              <a:r>
                <a:rPr lang="de-DE" dirty="0" smtClean="0">
                  <a:solidFill>
                    <a:schemeClr val="tx1"/>
                  </a:solidFill>
                </a:rPr>
                <a:t>Die Kapazität der Kaskade hängt ab von </a:t>
              </a:r>
              <a:r>
                <a:rPr lang="de-DE" i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𝑎</a:t>
              </a:r>
              <a:r>
                <a:rPr lang="de-DE" dirty="0" smtClean="0">
                  <a:solidFill>
                    <a:schemeClr val="tx1"/>
                  </a:solidFill>
                </a:rPr>
                <a:t> und </a:t>
              </a:r>
              <a:r>
                <a:rPr lang="de-DE" i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𝑐</a:t>
              </a:r>
              <a:r>
                <a:rPr lang="de-DE" dirty="0" smtClean="0">
                  <a:solidFill>
                    <a:schemeClr val="tx1"/>
                  </a:solidFill>
                </a:rPr>
                <a:t>. Damit lässt sie sich als Fläche beschreiben.</a:t>
              </a:r>
              <a:endParaRPr lang="de-DE" dirty="0">
                <a:solidFill>
                  <a:schemeClr val="tx1"/>
                </a:solidFill>
              </a:endParaRPr>
            </a:p>
          </dgm:t>
        </dgm:pt>
      </mc:Fallback>
    </mc:AlternateContent>
    <dgm:pt modelId="{60D891E9-6353-4262-86B3-0E94BB6A26F9}" type="par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18BA02A-9D9A-4112-935D-B77879EFA85A}" type="sib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1977FA0-A23F-4E92-B8D5-387E429E2B29}" type="pres">
      <dgm:prSet presAssocID="{2D3B8899-DF7A-4AB3-A54E-2B0797CC6B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895761E-22E9-435A-A26D-32ACE4BD66BB}" type="pres">
      <dgm:prSet presAssocID="{9F502FC1-18BF-4B13-B1A1-AF3DD44ECA26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35BC78-290C-4394-84D2-AB8AF3FD0962}" type="pres">
      <dgm:prSet presAssocID="{C562E945-B7E0-4C04-AF47-092B9675AA6E}" presName="spacer" presStyleCnt="0"/>
      <dgm:spPr/>
    </dgm:pt>
    <dgm:pt modelId="{951E3170-1021-4985-8B4A-46523ABCA6E2}" type="pres">
      <dgm:prSet presAssocID="{A0E840C1-58D9-471B-8E24-98285D626C9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C1B734-7AE5-4487-8005-D126296982BE}" type="pres">
      <dgm:prSet presAssocID="{5DB91024-7D2A-423D-B840-8C7674E97129}" presName="spacer" presStyleCnt="0"/>
      <dgm:spPr/>
    </dgm:pt>
    <dgm:pt modelId="{5770F77A-8411-42FB-8F43-859C273A8A43}" type="pres">
      <dgm:prSet presAssocID="{267D40B7-0C3C-4547-B3EB-3CCAA88C97F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09E4A1E-F6A7-4370-ADCA-0EAF54271C4B}" srcId="{2D3B8899-DF7A-4AB3-A54E-2B0797CC6BC8}" destId="{A0E840C1-58D9-471B-8E24-98285D626C9A}" srcOrd="1" destOrd="0" parTransId="{481BE243-0D7F-41EA-AE1D-0776AF412C54}" sibTransId="{5DB91024-7D2A-423D-B840-8C7674E97129}"/>
    <dgm:cxn modelId="{B82C1798-8E28-45E5-8E9D-503EE1E70145}" type="presOf" srcId="{267D40B7-0C3C-4547-B3EB-3CCAA88C97F1}" destId="{5770F77A-8411-42FB-8F43-859C273A8A43}" srcOrd="0" destOrd="0" presId="urn:microsoft.com/office/officeart/2005/8/layout/vList2"/>
    <dgm:cxn modelId="{11737792-B304-4E70-902B-8DBC77937862}" srcId="{2D3B8899-DF7A-4AB3-A54E-2B0797CC6BC8}" destId="{267D40B7-0C3C-4547-B3EB-3CCAA88C97F1}" srcOrd="2" destOrd="0" parTransId="{60D891E9-6353-4262-86B3-0E94BB6A26F9}" sibTransId="{318BA02A-9D9A-4112-935D-B77879EFA85A}"/>
    <dgm:cxn modelId="{90C23109-8F6B-4BE3-AE63-2FEE75B76837}" srcId="{2D3B8899-DF7A-4AB3-A54E-2B0797CC6BC8}" destId="{9F502FC1-18BF-4B13-B1A1-AF3DD44ECA26}" srcOrd="0" destOrd="0" parTransId="{66B74339-41B4-41A5-94ED-F550D269966A}" sibTransId="{C562E945-B7E0-4C04-AF47-092B9675AA6E}"/>
    <dgm:cxn modelId="{953B72A0-A741-4AD3-B3B1-D5A5AF501511}" type="presOf" srcId="{2D3B8899-DF7A-4AB3-A54E-2B0797CC6BC8}" destId="{D1977FA0-A23F-4E92-B8D5-387E429E2B29}" srcOrd="0" destOrd="0" presId="urn:microsoft.com/office/officeart/2005/8/layout/vList2"/>
    <dgm:cxn modelId="{C70F4BF8-EED1-45F3-AE0C-B2E47943B3F9}" type="presOf" srcId="{9F502FC1-18BF-4B13-B1A1-AF3DD44ECA26}" destId="{3895761E-22E9-435A-A26D-32ACE4BD66BB}" srcOrd="0" destOrd="0" presId="urn:microsoft.com/office/officeart/2005/8/layout/vList2"/>
    <dgm:cxn modelId="{3AE79425-07B1-4DDE-9CD3-8299BBA5E0D7}" type="presOf" srcId="{A0E840C1-58D9-471B-8E24-98285D626C9A}" destId="{951E3170-1021-4985-8B4A-46523ABCA6E2}" srcOrd="0" destOrd="0" presId="urn:microsoft.com/office/officeart/2005/8/layout/vList2"/>
    <dgm:cxn modelId="{1F6444F1-B57E-4B1F-9F99-14E376C69AD4}" type="presParOf" srcId="{D1977FA0-A23F-4E92-B8D5-387E429E2B29}" destId="{3895761E-22E9-435A-A26D-32ACE4BD66BB}" srcOrd="0" destOrd="0" presId="urn:microsoft.com/office/officeart/2005/8/layout/vList2"/>
    <dgm:cxn modelId="{7B13C84F-ED40-4ED1-AF78-1F506DD9CB3A}" type="presParOf" srcId="{D1977FA0-A23F-4E92-B8D5-387E429E2B29}" destId="{1F35BC78-290C-4394-84D2-AB8AF3FD0962}" srcOrd="1" destOrd="0" presId="urn:microsoft.com/office/officeart/2005/8/layout/vList2"/>
    <dgm:cxn modelId="{CF7CAA67-32E6-46AD-9E15-A483D6831AA8}" type="presParOf" srcId="{D1977FA0-A23F-4E92-B8D5-387E429E2B29}" destId="{951E3170-1021-4985-8B4A-46523ABCA6E2}" srcOrd="2" destOrd="0" presId="urn:microsoft.com/office/officeart/2005/8/layout/vList2"/>
    <dgm:cxn modelId="{D79E28DF-DF92-41D2-B606-24EFC5426EB7}" type="presParOf" srcId="{D1977FA0-A23F-4E92-B8D5-387E429E2B29}" destId="{13C1B734-7AE5-4487-8005-D126296982BE}" srcOrd="3" destOrd="0" presId="urn:microsoft.com/office/officeart/2005/8/layout/vList2"/>
    <dgm:cxn modelId="{8229D35D-1BDD-44B9-92B3-1983596F75FA}" type="presParOf" srcId="{D1977FA0-A23F-4E92-B8D5-387E429E2B29}" destId="{5770F77A-8411-42FB-8F43-859C273A8A4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9.xml><?xml version="1.0" encoding="utf-8"?>
<dgm:dataModel xmlns:dgm="http://schemas.openxmlformats.org/drawingml/2006/diagram" xmlns:a="http://schemas.openxmlformats.org/drawingml/2006/main">
  <dgm:ptLst>
    <dgm:pt modelId="{2D3B8899-DF7A-4AB3-A54E-2B0797CC6BC8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9F502FC1-18BF-4B13-B1A1-AF3DD44ECA26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Was ist jetzt mit der Kapazität der Kaskade wenn es eine bilinguale Option gibt?</a:t>
          </a:r>
          <a:endParaRPr lang="de-DE" dirty="0">
            <a:solidFill>
              <a:schemeClr val="tx1"/>
            </a:solidFill>
          </a:endParaRPr>
        </a:p>
      </dgm:t>
    </dgm:pt>
    <dgm:pt modelId="{66B74339-41B4-41A5-94ED-F550D269966A}" type="par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562E945-B7E0-4C04-AF47-092B9675AA6E}" type="sib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0E840C1-58D9-471B-8E24-98285D626C9A}">
      <dgm:prSet phldrT="[Text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481BE243-0D7F-41EA-AE1D-0776AF412C54}" type="par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DB91024-7D2A-423D-B840-8C7674E97129}" type="sib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67D40B7-0C3C-4547-B3EB-3CCAA88C97F1}">
      <dgm:prSet phldrT="[Text]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>
              <a:noFill/>
            </a:rPr>
            <a:t> </a:t>
          </a:r>
        </a:p>
      </dgm:t>
    </dgm:pt>
    <dgm:pt modelId="{60D891E9-6353-4262-86B3-0E94BB6A26F9}" type="par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18BA02A-9D9A-4112-935D-B77879EFA85A}" type="sib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1977FA0-A23F-4E92-B8D5-387E429E2B29}" type="pres">
      <dgm:prSet presAssocID="{2D3B8899-DF7A-4AB3-A54E-2B0797CC6B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895761E-22E9-435A-A26D-32ACE4BD66BB}" type="pres">
      <dgm:prSet presAssocID="{9F502FC1-18BF-4B13-B1A1-AF3DD44ECA26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35BC78-290C-4394-84D2-AB8AF3FD0962}" type="pres">
      <dgm:prSet presAssocID="{C562E945-B7E0-4C04-AF47-092B9675AA6E}" presName="spacer" presStyleCnt="0"/>
      <dgm:spPr/>
    </dgm:pt>
    <dgm:pt modelId="{951E3170-1021-4985-8B4A-46523ABCA6E2}" type="pres">
      <dgm:prSet presAssocID="{A0E840C1-58D9-471B-8E24-98285D626C9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C1B734-7AE5-4487-8005-D126296982BE}" type="pres">
      <dgm:prSet presAssocID="{5DB91024-7D2A-423D-B840-8C7674E97129}" presName="spacer" presStyleCnt="0"/>
      <dgm:spPr/>
    </dgm:pt>
    <dgm:pt modelId="{5770F77A-8411-42FB-8F43-859C273A8A43}" type="pres">
      <dgm:prSet presAssocID="{267D40B7-0C3C-4547-B3EB-3CCAA88C97F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09E4A1E-F6A7-4370-ADCA-0EAF54271C4B}" srcId="{2D3B8899-DF7A-4AB3-A54E-2B0797CC6BC8}" destId="{A0E840C1-58D9-471B-8E24-98285D626C9A}" srcOrd="1" destOrd="0" parTransId="{481BE243-0D7F-41EA-AE1D-0776AF412C54}" sibTransId="{5DB91024-7D2A-423D-B840-8C7674E97129}"/>
    <dgm:cxn modelId="{B82C1798-8E28-45E5-8E9D-503EE1E70145}" type="presOf" srcId="{267D40B7-0C3C-4547-B3EB-3CCAA88C97F1}" destId="{5770F77A-8411-42FB-8F43-859C273A8A43}" srcOrd="0" destOrd="0" presId="urn:microsoft.com/office/officeart/2005/8/layout/vList2"/>
    <dgm:cxn modelId="{11737792-B304-4E70-902B-8DBC77937862}" srcId="{2D3B8899-DF7A-4AB3-A54E-2B0797CC6BC8}" destId="{267D40B7-0C3C-4547-B3EB-3CCAA88C97F1}" srcOrd="2" destOrd="0" parTransId="{60D891E9-6353-4262-86B3-0E94BB6A26F9}" sibTransId="{318BA02A-9D9A-4112-935D-B77879EFA85A}"/>
    <dgm:cxn modelId="{90C23109-8F6B-4BE3-AE63-2FEE75B76837}" srcId="{2D3B8899-DF7A-4AB3-A54E-2B0797CC6BC8}" destId="{9F502FC1-18BF-4B13-B1A1-AF3DD44ECA26}" srcOrd="0" destOrd="0" parTransId="{66B74339-41B4-41A5-94ED-F550D269966A}" sibTransId="{C562E945-B7E0-4C04-AF47-092B9675AA6E}"/>
    <dgm:cxn modelId="{953B72A0-A741-4AD3-B3B1-D5A5AF501511}" type="presOf" srcId="{2D3B8899-DF7A-4AB3-A54E-2B0797CC6BC8}" destId="{D1977FA0-A23F-4E92-B8D5-387E429E2B29}" srcOrd="0" destOrd="0" presId="urn:microsoft.com/office/officeart/2005/8/layout/vList2"/>
    <dgm:cxn modelId="{C70F4BF8-EED1-45F3-AE0C-B2E47943B3F9}" type="presOf" srcId="{9F502FC1-18BF-4B13-B1A1-AF3DD44ECA26}" destId="{3895761E-22E9-435A-A26D-32ACE4BD66BB}" srcOrd="0" destOrd="0" presId="urn:microsoft.com/office/officeart/2005/8/layout/vList2"/>
    <dgm:cxn modelId="{3AE79425-07B1-4DDE-9CD3-8299BBA5E0D7}" type="presOf" srcId="{A0E840C1-58D9-471B-8E24-98285D626C9A}" destId="{951E3170-1021-4985-8B4A-46523ABCA6E2}" srcOrd="0" destOrd="0" presId="urn:microsoft.com/office/officeart/2005/8/layout/vList2"/>
    <dgm:cxn modelId="{1F6444F1-B57E-4B1F-9F99-14E376C69AD4}" type="presParOf" srcId="{D1977FA0-A23F-4E92-B8D5-387E429E2B29}" destId="{3895761E-22E9-435A-A26D-32ACE4BD66BB}" srcOrd="0" destOrd="0" presId="urn:microsoft.com/office/officeart/2005/8/layout/vList2"/>
    <dgm:cxn modelId="{7B13C84F-ED40-4ED1-AF78-1F506DD9CB3A}" type="presParOf" srcId="{D1977FA0-A23F-4E92-B8D5-387E429E2B29}" destId="{1F35BC78-290C-4394-84D2-AB8AF3FD0962}" srcOrd="1" destOrd="0" presId="urn:microsoft.com/office/officeart/2005/8/layout/vList2"/>
    <dgm:cxn modelId="{CF7CAA67-32E6-46AD-9E15-A483D6831AA8}" type="presParOf" srcId="{D1977FA0-A23F-4E92-B8D5-387E429E2B29}" destId="{951E3170-1021-4985-8B4A-46523ABCA6E2}" srcOrd="2" destOrd="0" presId="urn:microsoft.com/office/officeart/2005/8/layout/vList2"/>
    <dgm:cxn modelId="{D79E28DF-DF92-41D2-B606-24EFC5426EB7}" type="presParOf" srcId="{D1977FA0-A23F-4E92-B8D5-387E429E2B29}" destId="{13C1B734-7AE5-4487-8005-D126296982BE}" srcOrd="3" destOrd="0" presId="urn:microsoft.com/office/officeart/2005/8/layout/vList2"/>
    <dgm:cxn modelId="{8229D35D-1BDD-44B9-92B3-1983596F75FA}" type="presParOf" srcId="{D1977FA0-A23F-4E92-B8D5-387E429E2B29}" destId="{5770F77A-8411-42FB-8F43-859C273A8A4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5D1D0DA-C14A-4166-A5FE-67708BABF2EB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4BF316BA-5278-49B1-A938-530F70B53954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Innovation muss </a:t>
          </a:r>
          <a:r>
            <a:rPr lang="de-DE" dirty="0" smtClean="0">
              <a:solidFill>
                <a:schemeClr val="tx1"/>
              </a:solidFill>
            </a:rPr>
            <a:t>Kompatibel sein </a:t>
          </a:r>
          <a:r>
            <a:rPr lang="de-DE" dirty="0" smtClean="0">
              <a:solidFill>
                <a:schemeClr val="tx1"/>
              </a:solidFill>
            </a:rPr>
            <a:t>mit dem sozialen Netzwerk </a:t>
          </a:r>
          <a:r>
            <a:rPr lang="de-DE" dirty="0" smtClean="0">
              <a:solidFill>
                <a:schemeClr val="tx1"/>
              </a:solidFill>
            </a:rPr>
            <a:t>in </a:t>
          </a:r>
          <a:r>
            <a:rPr lang="de-DE" dirty="0" smtClean="0">
              <a:solidFill>
                <a:schemeClr val="tx1"/>
              </a:solidFill>
            </a:rPr>
            <a:t>welchem sie sich verbreiten will.</a:t>
          </a:r>
          <a:endParaRPr lang="de-DE" dirty="0">
            <a:solidFill>
              <a:schemeClr val="tx1"/>
            </a:solidFill>
          </a:endParaRPr>
        </a:p>
      </dgm:t>
    </dgm:pt>
    <dgm:pt modelId="{04C3EF10-2E3E-473F-9862-E84B125A92F4}" type="parTrans" cxnId="{F6906349-D13A-48AD-805E-54E56D1FCD1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85FF7F40-76A3-4B7E-9845-651BFC05AC10}" type="sibTrans" cxnId="{F6906349-D13A-48AD-805E-54E56D1FCD1E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486A2E6-4391-4F75-8B9A-BE7A81993893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Kompatibel im technologischen oder soziologischen Sinn.</a:t>
          </a:r>
          <a:endParaRPr lang="de-DE" dirty="0">
            <a:solidFill>
              <a:schemeClr val="tx1"/>
            </a:solidFill>
          </a:endParaRPr>
        </a:p>
      </dgm:t>
    </dgm:pt>
    <dgm:pt modelId="{5A5BF67A-DC09-4E2B-9CAF-5788333AFA1F}" type="parTrans" cxnId="{D7704779-212B-47A5-9A18-E8A165E53FB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643C430-CDB2-47F3-840E-11047D3E6F77}" type="sibTrans" cxnId="{D7704779-212B-47A5-9A18-E8A165E53FB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E9289449-C2E8-4EF5-B2EA-EE3D4D17C381}" type="pres">
      <dgm:prSet presAssocID="{75D1D0DA-C14A-4166-A5FE-67708BABF2EB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16CCF0-1589-428E-9CAA-A9B8BB7B2926}" type="pres">
      <dgm:prSet presAssocID="{4BF316BA-5278-49B1-A938-530F70B53954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ECAAC5B-E7BF-4B3C-93FA-4BDFF865954E}" type="pres">
      <dgm:prSet presAssocID="{85FF7F40-76A3-4B7E-9845-651BFC05AC10}" presName="spacer" presStyleCnt="0"/>
      <dgm:spPr/>
    </dgm:pt>
    <dgm:pt modelId="{09411666-6726-4BC3-8C54-6C32BACB4B64}" type="pres">
      <dgm:prSet presAssocID="{5486A2E6-4391-4F75-8B9A-BE7A81993893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7DAA13E-987D-476B-BB0B-DEE742E7BCD0}" type="presOf" srcId="{5486A2E6-4391-4F75-8B9A-BE7A81993893}" destId="{09411666-6726-4BC3-8C54-6C32BACB4B64}" srcOrd="0" destOrd="0" presId="urn:microsoft.com/office/officeart/2005/8/layout/vList2"/>
    <dgm:cxn modelId="{F283E771-2343-4154-A457-F89E5557B914}" type="presOf" srcId="{75D1D0DA-C14A-4166-A5FE-67708BABF2EB}" destId="{E9289449-C2E8-4EF5-B2EA-EE3D4D17C381}" srcOrd="0" destOrd="0" presId="urn:microsoft.com/office/officeart/2005/8/layout/vList2"/>
    <dgm:cxn modelId="{F6906349-D13A-48AD-805E-54E56D1FCD1E}" srcId="{75D1D0DA-C14A-4166-A5FE-67708BABF2EB}" destId="{4BF316BA-5278-49B1-A938-530F70B53954}" srcOrd="0" destOrd="0" parTransId="{04C3EF10-2E3E-473F-9862-E84B125A92F4}" sibTransId="{85FF7F40-76A3-4B7E-9845-651BFC05AC10}"/>
    <dgm:cxn modelId="{542E8C2B-72A0-4343-B98F-D6B369B5A5D7}" type="presOf" srcId="{4BF316BA-5278-49B1-A938-530F70B53954}" destId="{1316CCF0-1589-428E-9CAA-A9B8BB7B2926}" srcOrd="0" destOrd="0" presId="urn:microsoft.com/office/officeart/2005/8/layout/vList2"/>
    <dgm:cxn modelId="{D7704779-212B-47A5-9A18-E8A165E53FBB}" srcId="{75D1D0DA-C14A-4166-A5FE-67708BABF2EB}" destId="{5486A2E6-4391-4F75-8B9A-BE7A81993893}" srcOrd="1" destOrd="0" parTransId="{5A5BF67A-DC09-4E2B-9CAF-5788333AFA1F}" sibTransId="{2643C430-CDB2-47F3-840E-11047D3E6F77}"/>
    <dgm:cxn modelId="{C7F08883-ED23-44DA-A8EC-89FC105364D0}" type="presParOf" srcId="{E9289449-C2E8-4EF5-B2EA-EE3D4D17C381}" destId="{1316CCF0-1589-428E-9CAA-A9B8BB7B2926}" srcOrd="0" destOrd="0" presId="urn:microsoft.com/office/officeart/2005/8/layout/vList2"/>
    <dgm:cxn modelId="{D37E59DF-15C1-4479-903B-7A9C975EECD0}" type="presParOf" srcId="{E9289449-C2E8-4EF5-B2EA-EE3D4D17C381}" destId="{FECAAC5B-E7BF-4B3C-93FA-4BDFF865954E}" srcOrd="1" destOrd="0" presId="urn:microsoft.com/office/officeart/2005/8/layout/vList2"/>
    <dgm:cxn modelId="{DF749B4B-480D-476E-B117-AE5C134BA85A}" type="presParOf" srcId="{E9289449-C2E8-4EF5-B2EA-EE3D4D17C381}" destId="{09411666-6726-4BC3-8C54-6C32BACB4B64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0.xml><?xml version="1.0" encoding="utf-8"?>
<dgm:dataModel xmlns:dgm="http://schemas.openxmlformats.org/drawingml/2006/diagram" xmlns:a="http://schemas.openxmlformats.org/drawingml/2006/main">
  <dgm:ptLst>
    <dgm:pt modelId="{DE7268B1-A8AB-486A-B88E-932CE169B2E3}" type="doc">
      <dgm:prSet loTypeId="urn:microsoft.com/office/officeart/2005/8/layout/vList3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12046F8C-FF0B-4C0C-A900-B4A4B3C026EB}">
      <dgm:prSet custT="1"/>
      <dgm:spPr/>
      <dgm:t>
        <a:bodyPr/>
        <a:lstStyle/>
        <a:p>
          <a:pPr rtl="0"/>
          <a:r>
            <a:rPr lang="de-DE" sz="3200" dirty="0" smtClean="0">
              <a:solidFill>
                <a:schemeClr val="tx1"/>
              </a:solidFill>
            </a:rPr>
            <a:t>Grundlagen</a:t>
          </a:r>
          <a:endParaRPr lang="de-DE" sz="3200" dirty="0">
            <a:solidFill>
              <a:schemeClr val="tx1"/>
            </a:solidFill>
          </a:endParaRPr>
        </a:p>
      </dgm:t>
    </dgm:pt>
    <dgm:pt modelId="{FD880835-3101-42C9-9C41-1982A4D30F40}" type="parTrans" cxnId="{83F07074-FA6E-4BED-9959-0AD7E86129A4}">
      <dgm:prSet/>
      <dgm:spPr/>
      <dgm:t>
        <a:bodyPr/>
        <a:lstStyle/>
        <a:p>
          <a:endParaRPr lang="de-DE" sz="3200">
            <a:solidFill>
              <a:schemeClr val="tx1"/>
            </a:solidFill>
          </a:endParaRPr>
        </a:p>
      </dgm:t>
    </dgm:pt>
    <dgm:pt modelId="{09DBCC18-F8A4-426C-9F22-38633B9E1242}" type="sibTrans" cxnId="{83F07074-FA6E-4BED-9959-0AD7E86129A4}">
      <dgm:prSet/>
      <dgm:spPr/>
      <dgm:t>
        <a:bodyPr/>
        <a:lstStyle/>
        <a:p>
          <a:endParaRPr lang="de-DE" sz="3200">
            <a:solidFill>
              <a:schemeClr val="tx1"/>
            </a:solidFill>
          </a:endParaRPr>
        </a:p>
      </dgm:t>
    </dgm:pt>
    <dgm:pt modelId="{D6793B2C-AE63-4264-BD64-B71DB59D40FF}">
      <dgm:prSet custT="1"/>
      <dgm:spPr/>
      <dgm:t>
        <a:bodyPr/>
        <a:lstStyle/>
        <a:p>
          <a:pPr rtl="0"/>
          <a:r>
            <a:rPr lang="de-DE" sz="3200" dirty="0" smtClean="0">
              <a:solidFill>
                <a:schemeClr val="tx1"/>
              </a:solidFill>
            </a:rPr>
            <a:t>Change </a:t>
          </a:r>
          <a:r>
            <a:rPr lang="de-DE" sz="3200" dirty="0" err="1" smtClean="0">
              <a:solidFill>
                <a:schemeClr val="tx1"/>
              </a:solidFill>
            </a:rPr>
            <a:t>Agents</a:t>
          </a:r>
          <a:endParaRPr lang="de-DE" sz="3200" dirty="0">
            <a:solidFill>
              <a:schemeClr val="tx1"/>
            </a:solidFill>
          </a:endParaRPr>
        </a:p>
      </dgm:t>
    </dgm:pt>
    <dgm:pt modelId="{E6D6E422-3FC5-4D6A-B286-373AB1DC49A2}" type="parTrans" cxnId="{0FEA5E99-DD8B-4099-87C7-6678D1039742}">
      <dgm:prSet/>
      <dgm:spPr/>
      <dgm:t>
        <a:bodyPr/>
        <a:lstStyle/>
        <a:p>
          <a:endParaRPr lang="de-DE" sz="3200">
            <a:solidFill>
              <a:schemeClr val="tx1"/>
            </a:solidFill>
          </a:endParaRPr>
        </a:p>
      </dgm:t>
    </dgm:pt>
    <dgm:pt modelId="{C7D638E2-DC00-4768-8CD6-3967C915D342}" type="sibTrans" cxnId="{0FEA5E99-DD8B-4099-87C7-6678D1039742}">
      <dgm:prSet/>
      <dgm:spPr/>
      <dgm:t>
        <a:bodyPr/>
        <a:lstStyle/>
        <a:p>
          <a:endParaRPr lang="de-DE" sz="3200">
            <a:solidFill>
              <a:schemeClr val="tx1"/>
            </a:solidFill>
          </a:endParaRPr>
        </a:p>
      </dgm:t>
    </dgm:pt>
    <dgm:pt modelId="{39A6682F-280A-4144-B306-C398CA808C08}">
      <dgm:prSet custT="1"/>
      <dgm:spPr/>
      <dgm:t>
        <a:bodyPr/>
        <a:lstStyle/>
        <a:p>
          <a:pPr rtl="0"/>
          <a:r>
            <a:rPr lang="de-DE" sz="3200" dirty="0" smtClean="0">
              <a:solidFill>
                <a:schemeClr val="tx1"/>
              </a:solidFill>
            </a:rPr>
            <a:t>Beispiele</a:t>
          </a:r>
          <a:endParaRPr lang="de-DE" sz="3200" dirty="0">
            <a:solidFill>
              <a:schemeClr val="tx1"/>
            </a:solidFill>
          </a:endParaRPr>
        </a:p>
      </dgm:t>
    </dgm:pt>
    <dgm:pt modelId="{8AD21B86-8ED1-4A37-A5FE-1E6115E56C55}" type="parTrans" cxnId="{3B7B61F6-EDB2-4701-A65F-3976C21E27F8}">
      <dgm:prSet/>
      <dgm:spPr/>
      <dgm:t>
        <a:bodyPr/>
        <a:lstStyle/>
        <a:p>
          <a:endParaRPr lang="de-DE" sz="3200">
            <a:solidFill>
              <a:schemeClr val="tx1"/>
            </a:solidFill>
          </a:endParaRPr>
        </a:p>
      </dgm:t>
    </dgm:pt>
    <dgm:pt modelId="{EEEBD968-9159-42C2-A7A1-0BDA8F548506}" type="sibTrans" cxnId="{3B7B61F6-EDB2-4701-A65F-3976C21E27F8}">
      <dgm:prSet/>
      <dgm:spPr/>
      <dgm:t>
        <a:bodyPr/>
        <a:lstStyle/>
        <a:p>
          <a:endParaRPr lang="de-DE" sz="3200">
            <a:solidFill>
              <a:schemeClr val="tx1"/>
            </a:solidFill>
          </a:endParaRPr>
        </a:p>
      </dgm:t>
    </dgm:pt>
    <dgm:pt modelId="{064E7977-88D7-4F84-AD5E-A04D4F4A9B91}" type="pres">
      <dgm:prSet presAssocID="{DE7268B1-A8AB-486A-B88E-932CE169B2E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9AE2A3D-61BD-408A-A470-D52D36090B64}" type="pres">
      <dgm:prSet presAssocID="{12046F8C-FF0B-4C0C-A900-B4A4B3C026EB}" presName="composite" presStyleCnt="0"/>
      <dgm:spPr/>
    </dgm:pt>
    <dgm:pt modelId="{6119FA59-704D-4CA5-B23D-C56F4E1EA039}" type="pres">
      <dgm:prSet presAssocID="{12046F8C-FF0B-4C0C-A900-B4A4B3C026EB}" presName="imgShp" presStyleLbl="fgImgPlace1" presStyleIdx="0" presStyleCnt="3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8101BE18-B5EE-46B6-B61F-62B0AA80C708}" type="pres">
      <dgm:prSet presAssocID="{12046F8C-FF0B-4C0C-A900-B4A4B3C026EB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4F4CCB7-1FBE-4760-BD04-B6977EB7896B}" type="pres">
      <dgm:prSet presAssocID="{09DBCC18-F8A4-426C-9F22-38633B9E1242}" presName="spacing" presStyleCnt="0"/>
      <dgm:spPr/>
    </dgm:pt>
    <dgm:pt modelId="{648A0AB1-AC87-4090-B594-9B90C5D01558}" type="pres">
      <dgm:prSet presAssocID="{D6793B2C-AE63-4264-BD64-B71DB59D40FF}" presName="composite" presStyleCnt="0"/>
      <dgm:spPr/>
    </dgm:pt>
    <dgm:pt modelId="{6827864C-5589-4118-BBC8-93CC7B311BEC}" type="pres">
      <dgm:prSet presAssocID="{D6793B2C-AE63-4264-BD64-B71DB59D40FF}" presName="imgShp" presStyleLbl="fgImgPlace1" presStyleIdx="1" presStyleCnt="3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5696499F-8343-41A7-AA4C-11F1C19EE07C}" type="pres">
      <dgm:prSet presAssocID="{D6793B2C-AE63-4264-BD64-B71DB59D40FF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D46EC82-42FE-4A71-9FBA-699B2DA7CEBF}" type="pres">
      <dgm:prSet presAssocID="{C7D638E2-DC00-4768-8CD6-3967C915D342}" presName="spacing" presStyleCnt="0"/>
      <dgm:spPr/>
    </dgm:pt>
    <dgm:pt modelId="{FB370542-6BC4-4668-BCEA-F3CD515096E3}" type="pres">
      <dgm:prSet presAssocID="{39A6682F-280A-4144-B306-C398CA808C08}" presName="composite" presStyleCnt="0"/>
      <dgm:spPr/>
    </dgm:pt>
    <dgm:pt modelId="{004B1040-45AB-4722-A6C3-568EAA60520C}" type="pres">
      <dgm:prSet presAssocID="{39A6682F-280A-4144-B306-C398CA808C08}" presName="imgShp" presStyleLbl="fgImgPlace1" presStyleIdx="2" presStyleCnt="3" custLinFactNeighborX="628" custLinFactNeighborY="-7890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B051DE35-59CD-46C0-93F4-2876B0AC552C}" type="pres">
      <dgm:prSet presAssocID="{39A6682F-280A-4144-B306-C398CA808C08}" presName="txShp" presStyleLbl="node1" presStyleIdx="2" presStyleCnt="3" custLinFactNeighborX="181" custLinFactNeighborY="-789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B8B2615-1C88-4978-94AE-F149B092D2C9}" type="presOf" srcId="{39A6682F-280A-4144-B306-C398CA808C08}" destId="{B051DE35-59CD-46C0-93F4-2876B0AC552C}" srcOrd="0" destOrd="0" presId="urn:microsoft.com/office/officeart/2005/8/layout/vList3"/>
    <dgm:cxn modelId="{0FEA5E99-DD8B-4099-87C7-6678D1039742}" srcId="{DE7268B1-A8AB-486A-B88E-932CE169B2E3}" destId="{D6793B2C-AE63-4264-BD64-B71DB59D40FF}" srcOrd="1" destOrd="0" parTransId="{E6D6E422-3FC5-4D6A-B286-373AB1DC49A2}" sibTransId="{C7D638E2-DC00-4768-8CD6-3967C915D342}"/>
    <dgm:cxn modelId="{E89EE35F-FC84-4E5D-8268-3EC2D99D9037}" type="presOf" srcId="{12046F8C-FF0B-4C0C-A900-B4A4B3C026EB}" destId="{8101BE18-B5EE-46B6-B61F-62B0AA80C708}" srcOrd="0" destOrd="0" presId="urn:microsoft.com/office/officeart/2005/8/layout/vList3"/>
    <dgm:cxn modelId="{3B7B61F6-EDB2-4701-A65F-3976C21E27F8}" srcId="{DE7268B1-A8AB-486A-B88E-932CE169B2E3}" destId="{39A6682F-280A-4144-B306-C398CA808C08}" srcOrd="2" destOrd="0" parTransId="{8AD21B86-8ED1-4A37-A5FE-1E6115E56C55}" sibTransId="{EEEBD968-9159-42C2-A7A1-0BDA8F548506}"/>
    <dgm:cxn modelId="{1CF8632E-6E86-44BF-9C9C-D1A5D27FF1E7}" type="presOf" srcId="{DE7268B1-A8AB-486A-B88E-932CE169B2E3}" destId="{064E7977-88D7-4F84-AD5E-A04D4F4A9B91}" srcOrd="0" destOrd="0" presId="urn:microsoft.com/office/officeart/2005/8/layout/vList3"/>
    <dgm:cxn modelId="{5A2AE434-FAB0-4D34-8DC7-588F4231DCA1}" type="presOf" srcId="{D6793B2C-AE63-4264-BD64-B71DB59D40FF}" destId="{5696499F-8343-41A7-AA4C-11F1C19EE07C}" srcOrd="0" destOrd="0" presId="urn:microsoft.com/office/officeart/2005/8/layout/vList3"/>
    <dgm:cxn modelId="{83F07074-FA6E-4BED-9959-0AD7E86129A4}" srcId="{DE7268B1-A8AB-486A-B88E-932CE169B2E3}" destId="{12046F8C-FF0B-4C0C-A900-B4A4B3C026EB}" srcOrd="0" destOrd="0" parTransId="{FD880835-3101-42C9-9C41-1982A4D30F40}" sibTransId="{09DBCC18-F8A4-426C-9F22-38633B9E1242}"/>
    <dgm:cxn modelId="{2BE9F8ED-977A-459F-97C8-CB17F7290F38}" type="presParOf" srcId="{064E7977-88D7-4F84-AD5E-A04D4F4A9B91}" destId="{39AE2A3D-61BD-408A-A470-D52D36090B64}" srcOrd="0" destOrd="0" presId="urn:microsoft.com/office/officeart/2005/8/layout/vList3"/>
    <dgm:cxn modelId="{71D1FF76-F32A-42B6-AAAD-6208B955AB89}" type="presParOf" srcId="{39AE2A3D-61BD-408A-A470-D52D36090B64}" destId="{6119FA59-704D-4CA5-B23D-C56F4E1EA039}" srcOrd="0" destOrd="0" presId="urn:microsoft.com/office/officeart/2005/8/layout/vList3"/>
    <dgm:cxn modelId="{F1718AC1-7D87-4265-8DD7-1116521394AC}" type="presParOf" srcId="{39AE2A3D-61BD-408A-A470-D52D36090B64}" destId="{8101BE18-B5EE-46B6-B61F-62B0AA80C708}" srcOrd="1" destOrd="0" presId="urn:microsoft.com/office/officeart/2005/8/layout/vList3"/>
    <dgm:cxn modelId="{D4B5725C-B5E5-4F4F-A1F2-9FA8109CE30D}" type="presParOf" srcId="{064E7977-88D7-4F84-AD5E-A04D4F4A9B91}" destId="{B4F4CCB7-1FBE-4760-BD04-B6977EB7896B}" srcOrd="1" destOrd="0" presId="urn:microsoft.com/office/officeart/2005/8/layout/vList3"/>
    <dgm:cxn modelId="{5E48F00A-D095-4BC0-B8B7-69BB1BFAFEFC}" type="presParOf" srcId="{064E7977-88D7-4F84-AD5E-A04D4F4A9B91}" destId="{648A0AB1-AC87-4090-B594-9B90C5D01558}" srcOrd="2" destOrd="0" presId="urn:microsoft.com/office/officeart/2005/8/layout/vList3"/>
    <dgm:cxn modelId="{C5D0C38A-3E86-49BA-937C-C4433D9DB37F}" type="presParOf" srcId="{648A0AB1-AC87-4090-B594-9B90C5D01558}" destId="{6827864C-5589-4118-BBC8-93CC7B311BEC}" srcOrd="0" destOrd="0" presId="urn:microsoft.com/office/officeart/2005/8/layout/vList3"/>
    <dgm:cxn modelId="{4DAE3049-4FCD-4CB3-91F5-60DD09A2DC6B}" type="presParOf" srcId="{648A0AB1-AC87-4090-B594-9B90C5D01558}" destId="{5696499F-8343-41A7-AA4C-11F1C19EE07C}" srcOrd="1" destOrd="0" presId="urn:microsoft.com/office/officeart/2005/8/layout/vList3"/>
    <dgm:cxn modelId="{9E25017D-0E97-4D28-9BDA-8C1253BA0D32}" type="presParOf" srcId="{064E7977-88D7-4F84-AD5E-A04D4F4A9B91}" destId="{0D46EC82-42FE-4A71-9FBA-699B2DA7CEBF}" srcOrd="3" destOrd="0" presId="urn:microsoft.com/office/officeart/2005/8/layout/vList3"/>
    <dgm:cxn modelId="{4B1EA9E9-2075-465E-82BE-EC51A9326B77}" type="presParOf" srcId="{064E7977-88D7-4F84-AD5E-A04D4F4A9B91}" destId="{FB370542-6BC4-4668-BCEA-F3CD515096E3}" srcOrd="4" destOrd="0" presId="urn:microsoft.com/office/officeart/2005/8/layout/vList3"/>
    <dgm:cxn modelId="{370A57A7-BEF5-4AFF-976F-E76E6EF9F418}" type="presParOf" srcId="{FB370542-6BC4-4668-BCEA-F3CD515096E3}" destId="{004B1040-45AB-4722-A6C3-568EAA60520C}" srcOrd="0" destOrd="0" presId="urn:microsoft.com/office/officeart/2005/8/layout/vList3"/>
    <dgm:cxn modelId="{81882555-9A09-43C6-92EC-5C7748CA9833}" type="presParOf" srcId="{FB370542-6BC4-4668-BCEA-F3CD515096E3}" destId="{B051DE35-59CD-46C0-93F4-2876B0AC552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1.xml><?xml version="1.0" encoding="utf-8"?>
<dgm:dataModel xmlns:dgm="http://schemas.openxmlformats.org/drawingml/2006/diagram" xmlns:a="http://schemas.openxmlformats.org/drawingml/2006/main">
  <dgm:ptLst>
    <dgm:pt modelId="{2D3B8899-DF7A-4AB3-A54E-2B0797CC6BC8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9F502FC1-18BF-4B13-B1A1-AF3DD44ECA26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Historische Ursprung in des viralen Marketings kommt aus der Mundpropaganda.</a:t>
          </a:r>
          <a:endParaRPr lang="de-DE" dirty="0">
            <a:solidFill>
              <a:schemeClr val="tx1"/>
            </a:solidFill>
          </a:endParaRPr>
        </a:p>
      </dgm:t>
    </dgm:pt>
    <dgm:pt modelId="{66B74339-41B4-41A5-94ED-F550D269966A}" type="par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562E945-B7E0-4C04-AF47-092B9675AA6E}" type="sib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0E840C1-58D9-471B-8E24-98285D626C9A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Jemand im Dorf erfährt irgend etwas Neues, das er im Nachbardorf aufgeschnappt hat. Zurück in seinem Zuhause erzählt er es seiner Frau, die erzählt es ihrer Freundin und so weiter.</a:t>
          </a:r>
          <a:endParaRPr lang="de-DE" dirty="0">
            <a:solidFill>
              <a:schemeClr val="tx1"/>
            </a:solidFill>
          </a:endParaRPr>
        </a:p>
      </dgm:t>
    </dgm:pt>
    <dgm:pt modelId="{481BE243-0D7F-41EA-AE1D-0776AF412C54}" type="par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DB91024-7D2A-423D-B840-8C7674E97129}" type="sib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67D40B7-0C3C-4547-B3EB-3CCAA88C97F1}">
      <dgm:prSet phldrT="[Text]"/>
      <dgm:spPr/>
      <dgm:t>
        <a:bodyPr/>
        <a:lstStyle/>
        <a:p>
          <a:pPr algn="ctr"/>
          <a:r>
            <a:rPr lang="de-DE" b="1" dirty="0" err="1" smtClean="0">
              <a:solidFill>
                <a:schemeClr val="tx1"/>
              </a:solidFill>
              <a:effectLst/>
            </a:rPr>
            <a:t>It</a:t>
          </a:r>
          <a:r>
            <a:rPr lang="de-DE" b="1" dirty="0" smtClean="0">
              <a:solidFill>
                <a:schemeClr val="tx1"/>
              </a:solidFill>
              <a:effectLst/>
            </a:rPr>
            <a:t> </a:t>
          </a:r>
          <a:r>
            <a:rPr lang="de-DE" b="1" dirty="0" err="1" smtClean="0">
              <a:solidFill>
                <a:schemeClr val="tx1"/>
              </a:solidFill>
              <a:effectLst/>
            </a:rPr>
            <a:t>goes</a:t>
          </a:r>
          <a:r>
            <a:rPr lang="de-DE" b="1" dirty="0" smtClean="0">
              <a:solidFill>
                <a:schemeClr val="tx1"/>
              </a:solidFill>
              <a:effectLst/>
            </a:rPr>
            <a:t> viral!</a:t>
          </a:r>
          <a:endParaRPr lang="de-DE" b="1" dirty="0">
            <a:solidFill>
              <a:schemeClr val="tx1"/>
            </a:solidFill>
            <a:effectLst/>
          </a:endParaRPr>
        </a:p>
      </dgm:t>
    </dgm:pt>
    <dgm:pt modelId="{60D891E9-6353-4262-86B3-0E94BB6A26F9}" type="par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18BA02A-9D9A-4112-935D-B77879EFA85A}" type="sib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1977FA0-A23F-4E92-B8D5-387E429E2B29}" type="pres">
      <dgm:prSet presAssocID="{2D3B8899-DF7A-4AB3-A54E-2B0797CC6B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895761E-22E9-435A-A26D-32ACE4BD66BB}" type="pres">
      <dgm:prSet presAssocID="{9F502FC1-18BF-4B13-B1A1-AF3DD44ECA26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35BC78-290C-4394-84D2-AB8AF3FD0962}" type="pres">
      <dgm:prSet presAssocID="{C562E945-B7E0-4C04-AF47-092B9675AA6E}" presName="spacer" presStyleCnt="0"/>
      <dgm:spPr/>
    </dgm:pt>
    <dgm:pt modelId="{951E3170-1021-4985-8B4A-46523ABCA6E2}" type="pres">
      <dgm:prSet presAssocID="{A0E840C1-58D9-471B-8E24-98285D626C9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C1B734-7AE5-4487-8005-D126296982BE}" type="pres">
      <dgm:prSet presAssocID="{5DB91024-7D2A-423D-B840-8C7674E97129}" presName="spacer" presStyleCnt="0"/>
      <dgm:spPr/>
    </dgm:pt>
    <dgm:pt modelId="{5770F77A-8411-42FB-8F43-859C273A8A43}" type="pres">
      <dgm:prSet presAssocID="{267D40B7-0C3C-4547-B3EB-3CCAA88C97F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09E4A1E-F6A7-4370-ADCA-0EAF54271C4B}" srcId="{2D3B8899-DF7A-4AB3-A54E-2B0797CC6BC8}" destId="{A0E840C1-58D9-471B-8E24-98285D626C9A}" srcOrd="1" destOrd="0" parTransId="{481BE243-0D7F-41EA-AE1D-0776AF412C54}" sibTransId="{5DB91024-7D2A-423D-B840-8C7674E97129}"/>
    <dgm:cxn modelId="{F65E91A0-381D-497B-9321-3CBFEF173C87}" type="presOf" srcId="{A0E840C1-58D9-471B-8E24-98285D626C9A}" destId="{951E3170-1021-4985-8B4A-46523ABCA6E2}" srcOrd="0" destOrd="0" presId="urn:microsoft.com/office/officeart/2005/8/layout/vList2"/>
    <dgm:cxn modelId="{31255DC1-1166-4D9D-89C7-D4FDCC5E021D}" type="presOf" srcId="{9F502FC1-18BF-4B13-B1A1-AF3DD44ECA26}" destId="{3895761E-22E9-435A-A26D-32ACE4BD66BB}" srcOrd="0" destOrd="0" presId="urn:microsoft.com/office/officeart/2005/8/layout/vList2"/>
    <dgm:cxn modelId="{19CDFA0D-093D-433B-B2D0-F8FB2CB2A383}" type="presOf" srcId="{2D3B8899-DF7A-4AB3-A54E-2B0797CC6BC8}" destId="{D1977FA0-A23F-4E92-B8D5-387E429E2B29}" srcOrd="0" destOrd="0" presId="urn:microsoft.com/office/officeart/2005/8/layout/vList2"/>
    <dgm:cxn modelId="{11737792-B304-4E70-902B-8DBC77937862}" srcId="{2D3B8899-DF7A-4AB3-A54E-2B0797CC6BC8}" destId="{267D40B7-0C3C-4547-B3EB-3CCAA88C97F1}" srcOrd="2" destOrd="0" parTransId="{60D891E9-6353-4262-86B3-0E94BB6A26F9}" sibTransId="{318BA02A-9D9A-4112-935D-B77879EFA85A}"/>
    <dgm:cxn modelId="{90C23109-8F6B-4BE3-AE63-2FEE75B76837}" srcId="{2D3B8899-DF7A-4AB3-A54E-2B0797CC6BC8}" destId="{9F502FC1-18BF-4B13-B1A1-AF3DD44ECA26}" srcOrd="0" destOrd="0" parTransId="{66B74339-41B4-41A5-94ED-F550D269966A}" sibTransId="{C562E945-B7E0-4C04-AF47-092B9675AA6E}"/>
    <dgm:cxn modelId="{3BE8329C-AEAC-42B7-98CE-B2B76260B39A}" type="presOf" srcId="{267D40B7-0C3C-4547-B3EB-3CCAA88C97F1}" destId="{5770F77A-8411-42FB-8F43-859C273A8A43}" srcOrd="0" destOrd="0" presId="urn:microsoft.com/office/officeart/2005/8/layout/vList2"/>
    <dgm:cxn modelId="{BA5EECEB-F660-4318-BB89-F79E2C474DBC}" type="presParOf" srcId="{D1977FA0-A23F-4E92-B8D5-387E429E2B29}" destId="{3895761E-22E9-435A-A26D-32ACE4BD66BB}" srcOrd="0" destOrd="0" presId="urn:microsoft.com/office/officeart/2005/8/layout/vList2"/>
    <dgm:cxn modelId="{8EF0C790-5788-45FD-BDE6-538E9B5A67E5}" type="presParOf" srcId="{D1977FA0-A23F-4E92-B8D5-387E429E2B29}" destId="{1F35BC78-290C-4394-84D2-AB8AF3FD0962}" srcOrd="1" destOrd="0" presId="urn:microsoft.com/office/officeart/2005/8/layout/vList2"/>
    <dgm:cxn modelId="{787F194C-FD9E-4F56-A8FB-2694D8D03E23}" type="presParOf" srcId="{D1977FA0-A23F-4E92-B8D5-387E429E2B29}" destId="{951E3170-1021-4985-8B4A-46523ABCA6E2}" srcOrd="2" destOrd="0" presId="urn:microsoft.com/office/officeart/2005/8/layout/vList2"/>
    <dgm:cxn modelId="{817F72AA-A6D3-4A4F-936F-51FD3F5DEB94}" type="presParOf" srcId="{D1977FA0-A23F-4E92-B8D5-387E429E2B29}" destId="{13C1B734-7AE5-4487-8005-D126296982BE}" srcOrd="3" destOrd="0" presId="urn:microsoft.com/office/officeart/2005/8/layout/vList2"/>
    <dgm:cxn modelId="{6D1BCF07-E183-432D-BF05-358CF6F08C77}" type="presParOf" srcId="{D1977FA0-A23F-4E92-B8D5-387E429E2B29}" destId="{5770F77A-8411-42FB-8F43-859C273A8A4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2.xml><?xml version="1.0" encoding="utf-8"?>
<dgm:dataModel xmlns:dgm="http://schemas.openxmlformats.org/drawingml/2006/diagram" xmlns:a="http://schemas.openxmlformats.org/drawingml/2006/main">
  <dgm:ptLst>
    <dgm:pt modelId="{2D3B8899-DF7A-4AB3-A54E-2B0797CC6BC8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9F502FC1-18BF-4B13-B1A1-AF3DD44ECA26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Soziale</a:t>
          </a:r>
          <a:r>
            <a:rPr lang="de-DE" baseline="0" dirty="0" smtClean="0">
              <a:solidFill>
                <a:schemeClr val="tx1"/>
              </a:solidFill>
            </a:rPr>
            <a:t> Netze waren früher sehr klein.</a:t>
          </a:r>
          <a:endParaRPr lang="de-DE" dirty="0">
            <a:solidFill>
              <a:schemeClr val="tx1"/>
            </a:solidFill>
          </a:endParaRPr>
        </a:p>
      </dgm:t>
    </dgm:pt>
    <dgm:pt modelId="{66B74339-41B4-41A5-94ED-F550D269966A}" type="par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562E945-B7E0-4C04-AF47-092B9675AA6E}" type="sib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0E840C1-58D9-471B-8E24-98285D626C9A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Die meisten Menschen hatten außerhalb </a:t>
          </a:r>
          <a:r>
            <a:rPr lang="de-DE" dirty="0" smtClean="0">
              <a:solidFill>
                <a:schemeClr val="tx1"/>
              </a:solidFill>
            </a:rPr>
            <a:t>ihres engsten sozialen Zirkels (Familie, Arbeit, Heimat) kaum </a:t>
          </a:r>
          <a:r>
            <a:rPr lang="de-DE" dirty="0" smtClean="0">
              <a:solidFill>
                <a:schemeClr val="tx1"/>
              </a:solidFill>
            </a:rPr>
            <a:t>Kontakte oder Möglichkeiten effektiv welche zu schaffen.</a:t>
          </a:r>
          <a:endParaRPr lang="de-DE" dirty="0">
            <a:solidFill>
              <a:schemeClr val="tx1"/>
            </a:solidFill>
          </a:endParaRPr>
        </a:p>
      </dgm:t>
    </dgm:pt>
    <dgm:pt modelId="{481BE243-0D7F-41EA-AE1D-0776AF412C54}" type="par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DB91024-7D2A-423D-B840-8C7674E97129}" type="sib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67D40B7-0C3C-4547-B3EB-3CCAA88C97F1}">
      <dgm:prSet phldrT="[Text]"/>
      <dgm:spPr/>
      <dgm:t>
        <a:bodyPr/>
        <a:lstStyle/>
        <a:p>
          <a:pPr algn="l"/>
          <a:r>
            <a:rPr lang="de-DE" b="0" dirty="0" smtClean="0">
              <a:solidFill>
                <a:schemeClr val="tx1"/>
              </a:solidFill>
              <a:effectLst/>
            </a:rPr>
            <a:t>Wirkungsgrad</a:t>
          </a:r>
          <a:r>
            <a:rPr lang="de-DE" b="0" baseline="0" dirty="0" smtClean="0">
              <a:solidFill>
                <a:schemeClr val="tx1"/>
              </a:solidFill>
              <a:effectLst/>
            </a:rPr>
            <a:t> von viralem Marketing ist sehr niedrig in solchen Strukturen.</a:t>
          </a:r>
          <a:endParaRPr lang="de-DE" b="0" dirty="0">
            <a:solidFill>
              <a:schemeClr val="tx1"/>
            </a:solidFill>
            <a:effectLst/>
          </a:endParaRPr>
        </a:p>
      </dgm:t>
    </dgm:pt>
    <dgm:pt modelId="{60D891E9-6353-4262-86B3-0E94BB6A26F9}" type="par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18BA02A-9D9A-4112-935D-B77879EFA85A}" type="sib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1977FA0-A23F-4E92-B8D5-387E429E2B29}" type="pres">
      <dgm:prSet presAssocID="{2D3B8899-DF7A-4AB3-A54E-2B0797CC6B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895761E-22E9-435A-A26D-32ACE4BD66BB}" type="pres">
      <dgm:prSet presAssocID="{9F502FC1-18BF-4B13-B1A1-AF3DD44ECA26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35BC78-290C-4394-84D2-AB8AF3FD0962}" type="pres">
      <dgm:prSet presAssocID="{C562E945-B7E0-4C04-AF47-092B9675AA6E}" presName="spacer" presStyleCnt="0"/>
      <dgm:spPr/>
    </dgm:pt>
    <dgm:pt modelId="{951E3170-1021-4985-8B4A-46523ABCA6E2}" type="pres">
      <dgm:prSet presAssocID="{A0E840C1-58D9-471B-8E24-98285D626C9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C1B734-7AE5-4487-8005-D126296982BE}" type="pres">
      <dgm:prSet presAssocID="{5DB91024-7D2A-423D-B840-8C7674E97129}" presName="spacer" presStyleCnt="0"/>
      <dgm:spPr/>
    </dgm:pt>
    <dgm:pt modelId="{5770F77A-8411-42FB-8F43-859C273A8A43}" type="pres">
      <dgm:prSet presAssocID="{267D40B7-0C3C-4547-B3EB-3CCAA88C97F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09E4A1E-F6A7-4370-ADCA-0EAF54271C4B}" srcId="{2D3B8899-DF7A-4AB3-A54E-2B0797CC6BC8}" destId="{A0E840C1-58D9-471B-8E24-98285D626C9A}" srcOrd="1" destOrd="0" parTransId="{481BE243-0D7F-41EA-AE1D-0776AF412C54}" sibTransId="{5DB91024-7D2A-423D-B840-8C7674E97129}"/>
    <dgm:cxn modelId="{F1696240-5CC5-46ED-97FD-8A4FAF4C0626}" type="presOf" srcId="{267D40B7-0C3C-4547-B3EB-3CCAA88C97F1}" destId="{5770F77A-8411-42FB-8F43-859C273A8A43}" srcOrd="0" destOrd="0" presId="urn:microsoft.com/office/officeart/2005/8/layout/vList2"/>
    <dgm:cxn modelId="{08841B6A-129D-4BA7-8395-B1C30CC79665}" type="presOf" srcId="{A0E840C1-58D9-471B-8E24-98285D626C9A}" destId="{951E3170-1021-4985-8B4A-46523ABCA6E2}" srcOrd="0" destOrd="0" presId="urn:microsoft.com/office/officeart/2005/8/layout/vList2"/>
    <dgm:cxn modelId="{11737792-B304-4E70-902B-8DBC77937862}" srcId="{2D3B8899-DF7A-4AB3-A54E-2B0797CC6BC8}" destId="{267D40B7-0C3C-4547-B3EB-3CCAA88C97F1}" srcOrd="2" destOrd="0" parTransId="{60D891E9-6353-4262-86B3-0E94BB6A26F9}" sibTransId="{318BA02A-9D9A-4112-935D-B77879EFA85A}"/>
    <dgm:cxn modelId="{90C23109-8F6B-4BE3-AE63-2FEE75B76837}" srcId="{2D3B8899-DF7A-4AB3-A54E-2B0797CC6BC8}" destId="{9F502FC1-18BF-4B13-B1A1-AF3DD44ECA26}" srcOrd="0" destOrd="0" parTransId="{66B74339-41B4-41A5-94ED-F550D269966A}" sibTransId="{C562E945-B7E0-4C04-AF47-092B9675AA6E}"/>
    <dgm:cxn modelId="{22B6098C-1863-408E-8145-A993A40A68FD}" type="presOf" srcId="{9F502FC1-18BF-4B13-B1A1-AF3DD44ECA26}" destId="{3895761E-22E9-435A-A26D-32ACE4BD66BB}" srcOrd="0" destOrd="0" presId="urn:microsoft.com/office/officeart/2005/8/layout/vList2"/>
    <dgm:cxn modelId="{A29C8AF3-D3C6-48D8-A7AA-0005A0C8CA2E}" type="presOf" srcId="{2D3B8899-DF7A-4AB3-A54E-2B0797CC6BC8}" destId="{D1977FA0-A23F-4E92-B8D5-387E429E2B29}" srcOrd="0" destOrd="0" presId="urn:microsoft.com/office/officeart/2005/8/layout/vList2"/>
    <dgm:cxn modelId="{9F57008C-AC8A-4910-B90A-93A90E544EC2}" type="presParOf" srcId="{D1977FA0-A23F-4E92-B8D5-387E429E2B29}" destId="{3895761E-22E9-435A-A26D-32ACE4BD66BB}" srcOrd="0" destOrd="0" presId="urn:microsoft.com/office/officeart/2005/8/layout/vList2"/>
    <dgm:cxn modelId="{8CB3E0B4-7D48-4F46-A043-547D7D4EDC88}" type="presParOf" srcId="{D1977FA0-A23F-4E92-B8D5-387E429E2B29}" destId="{1F35BC78-290C-4394-84D2-AB8AF3FD0962}" srcOrd="1" destOrd="0" presId="urn:microsoft.com/office/officeart/2005/8/layout/vList2"/>
    <dgm:cxn modelId="{BFDFC3CA-4F29-48E5-8784-A00D67B9E0E7}" type="presParOf" srcId="{D1977FA0-A23F-4E92-B8D5-387E429E2B29}" destId="{951E3170-1021-4985-8B4A-46523ABCA6E2}" srcOrd="2" destOrd="0" presId="urn:microsoft.com/office/officeart/2005/8/layout/vList2"/>
    <dgm:cxn modelId="{49C764C1-447C-45E0-8DB2-1C707DBE961E}" type="presParOf" srcId="{D1977FA0-A23F-4E92-B8D5-387E429E2B29}" destId="{13C1B734-7AE5-4487-8005-D126296982BE}" srcOrd="3" destOrd="0" presId="urn:microsoft.com/office/officeart/2005/8/layout/vList2"/>
    <dgm:cxn modelId="{01449081-E681-4B33-9837-2E3209FBE1E3}" type="presParOf" srcId="{D1977FA0-A23F-4E92-B8D5-387E429E2B29}" destId="{5770F77A-8411-42FB-8F43-859C273A8A4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3.xml><?xml version="1.0" encoding="utf-8"?>
<dgm:dataModel xmlns:dgm="http://schemas.openxmlformats.org/drawingml/2006/diagram" xmlns:a="http://schemas.openxmlformats.org/drawingml/2006/main">
  <dgm:ptLst>
    <dgm:pt modelId="{0FC236E2-5BD9-4A46-9E82-6D84D79E2B40}" type="doc">
      <dgm:prSet loTypeId="urn:microsoft.com/office/officeart/2005/8/layout/hProcess3" loCatId="process" qsTypeId="urn:microsoft.com/office/officeart/2005/8/quickstyle/3d7" qsCatId="3D" csTypeId="urn:microsoft.com/office/officeart/2005/8/colors/accent1_2" csCatId="accent1" phldr="1"/>
      <dgm:spPr/>
    </dgm:pt>
    <dgm:pt modelId="{1A08AE2E-4C3D-4496-8D97-B20360F1BBB4}">
      <dgm:prSet phldrT="[Text]"/>
      <dgm:spPr/>
      <dgm:t>
        <a:bodyPr/>
        <a:lstStyle/>
        <a:p>
          <a:r>
            <a:rPr lang="de-DE" dirty="0" smtClean="0"/>
            <a:t>…und dann kam das Internet 2.0</a:t>
          </a:r>
          <a:endParaRPr lang="de-DE" dirty="0"/>
        </a:p>
      </dgm:t>
    </dgm:pt>
    <dgm:pt modelId="{A77897B5-209D-4FF7-9FD9-CB81D48B3839}" type="parTrans" cxnId="{B020C66A-E579-4F1D-AC88-48AA3AEDEA96}">
      <dgm:prSet/>
      <dgm:spPr/>
      <dgm:t>
        <a:bodyPr/>
        <a:lstStyle/>
        <a:p>
          <a:endParaRPr lang="de-DE"/>
        </a:p>
      </dgm:t>
    </dgm:pt>
    <dgm:pt modelId="{BAC53404-ABDD-4749-A171-BC78D95F1EA4}" type="sibTrans" cxnId="{B020C66A-E579-4F1D-AC88-48AA3AEDEA96}">
      <dgm:prSet/>
      <dgm:spPr/>
      <dgm:t>
        <a:bodyPr/>
        <a:lstStyle/>
        <a:p>
          <a:endParaRPr lang="de-DE"/>
        </a:p>
      </dgm:t>
    </dgm:pt>
    <dgm:pt modelId="{88C84494-3C88-4A57-AD7A-D4B80E3F6CCE}" type="pres">
      <dgm:prSet presAssocID="{0FC236E2-5BD9-4A46-9E82-6D84D79E2B40}" presName="Name0" presStyleCnt="0">
        <dgm:presLayoutVars>
          <dgm:dir/>
          <dgm:animLvl val="lvl"/>
          <dgm:resizeHandles val="exact"/>
        </dgm:presLayoutVars>
      </dgm:prSet>
      <dgm:spPr/>
    </dgm:pt>
    <dgm:pt modelId="{3FA4B7D8-E139-4A8F-AFC4-4064FA13C585}" type="pres">
      <dgm:prSet presAssocID="{0FC236E2-5BD9-4A46-9E82-6D84D79E2B40}" presName="dummy" presStyleCnt="0"/>
      <dgm:spPr/>
    </dgm:pt>
    <dgm:pt modelId="{2CC87364-10F3-428C-8068-EE487BACBE58}" type="pres">
      <dgm:prSet presAssocID="{0FC236E2-5BD9-4A46-9E82-6D84D79E2B40}" presName="linH" presStyleCnt="0"/>
      <dgm:spPr/>
    </dgm:pt>
    <dgm:pt modelId="{C8A46013-D022-48F6-98D8-F0955BB0C7E8}" type="pres">
      <dgm:prSet presAssocID="{0FC236E2-5BD9-4A46-9E82-6D84D79E2B40}" presName="padding1" presStyleCnt="0"/>
      <dgm:spPr/>
    </dgm:pt>
    <dgm:pt modelId="{772D307B-BDCD-4F78-A3F7-16EC3F21F629}" type="pres">
      <dgm:prSet presAssocID="{1A08AE2E-4C3D-4496-8D97-B20360F1BBB4}" presName="linV" presStyleCnt="0"/>
      <dgm:spPr/>
    </dgm:pt>
    <dgm:pt modelId="{7C24CABE-D518-4773-8F0A-CC460B7F062E}" type="pres">
      <dgm:prSet presAssocID="{1A08AE2E-4C3D-4496-8D97-B20360F1BBB4}" presName="spVertical1" presStyleCnt="0"/>
      <dgm:spPr/>
    </dgm:pt>
    <dgm:pt modelId="{F8FE16AA-229B-4A1F-9115-6DD1136358C6}" type="pres">
      <dgm:prSet presAssocID="{1A08AE2E-4C3D-4496-8D97-B20360F1BBB4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59C9664-CF50-4EEC-AFBE-821F86DF64D9}" type="pres">
      <dgm:prSet presAssocID="{1A08AE2E-4C3D-4496-8D97-B20360F1BBB4}" presName="spVertical2" presStyleCnt="0"/>
      <dgm:spPr/>
    </dgm:pt>
    <dgm:pt modelId="{0C2F7117-78E6-4A09-97F4-90D45BC79EDE}" type="pres">
      <dgm:prSet presAssocID="{1A08AE2E-4C3D-4496-8D97-B20360F1BBB4}" presName="spVertical3" presStyleCnt="0"/>
      <dgm:spPr/>
    </dgm:pt>
    <dgm:pt modelId="{3E5C3B15-A18C-4FA9-9C6E-96EAF991E718}" type="pres">
      <dgm:prSet presAssocID="{0FC236E2-5BD9-4A46-9E82-6D84D79E2B40}" presName="padding2" presStyleCnt="0"/>
      <dgm:spPr/>
    </dgm:pt>
    <dgm:pt modelId="{CDC7B42F-986A-4D8B-8B9F-FF379DAA28CD}" type="pres">
      <dgm:prSet presAssocID="{0FC236E2-5BD9-4A46-9E82-6D84D79E2B40}" presName="negArrow" presStyleCnt="0"/>
      <dgm:spPr/>
    </dgm:pt>
    <dgm:pt modelId="{827F1515-0D1A-41EF-B2CB-ECC050D1AE8A}" type="pres">
      <dgm:prSet presAssocID="{0FC236E2-5BD9-4A46-9E82-6D84D79E2B40}" presName="backgroundArrow" presStyleLbl="node1" presStyleIdx="0" presStyleCnt="1" custLinFactNeighborX="-2362" custLinFactNeighborY="-4070"/>
      <dgm:spPr/>
    </dgm:pt>
  </dgm:ptLst>
  <dgm:cxnLst>
    <dgm:cxn modelId="{C17BEC2D-3B70-4828-988A-BEF9CF19925E}" type="presOf" srcId="{1A08AE2E-4C3D-4496-8D97-B20360F1BBB4}" destId="{F8FE16AA-229B-4A1F-9115-6DD1136358C6}" srcOrd="0" destOrd="0" presId="urn:microsoft.com/office/officeart/2005/8/layout/hProcess3"/>
    <dgm:cxn modelId="{F7226F83-64C9-42FB-BAAF-BB8AAB7EA86F}" type="presOf" srcId="{0FC236E2-5BD9-4A46-9E82-6D84D79E2B40}" destId="{88C84494-3C88-4A57-AD7A-D4B80E3F6CCE}" srcOrd="0" destOrd="0" presId="urn:microsoft.com/office/officeart/2005/8/layout/hProcess3"/>
    <dgm:cxn modelId="{B020C66A-E579-4F1D-AC88-48AA3AEDEA96}" srcId="{0FC236E2-5BD9-4A46-9E82-6D84D79E2B40}" destId="{1A08AE2E-4C3D-4496-8D97-B20360F1BBB4}" srcOrd="0" destOrd="0" parTransId="{A77897B5-209D-4FF7-9FD9-CB81D48B3839}" sibTransId="{BAC53404-ABDD-4749-A171-BC78D95F1EA4}"/>
    <dgm:cxn modelId="{41EF4E0B-8000-4B21-B23E-73D30F904854}" type="presParOf" srcId="{88C84494-3C88-4A57-AD7A-D4B80E3F6CCE}" destId="{3FA4B7D8-E139-4A8F-AFC4-4064FA13C585}" srcOrd="0" destOrd="0" presId="urn:microsoft.com/office/officeart/2005/8/layout/hProcess3"/>
    <dgm:cxn modelId="{694CEEF9-1A8C-43FD-801C-F3975DCDD65B}" type="presParOf" srcId="{88C84494-3C88-4A57-AD7A-D4B80E3F6CCE}" destId="{2CC87364-10F3-428C-8068-EE487BACBE58}" srcOrd="1" destOrd="0" presId="urn:microsoft.com/office/officeart/2005/8/layout/hProcess3"/>
    <dgm:cxn modelId="{D731A7B0-41C5-4DF2-9CE1-C235C02F3A7C}" type="presParOf" srcId="{2CC87364-10F3-428C-8068-EE487BACBE58}" destId="{C8A46013-D022-48F6-98D8-F0955BB0C7E8}" srcOrd="0" destOrd="0" presId="urn:microsoft.com/office/officeart/2005/8/layout/hProcess3"/>
    <dgm:cxn modelId="{144393BE-0FB7-4FDD-9E17-85BD21659122}" type="presParOf" srcId="{2CC87364-10F3-428C-8068-EE487BACBE58}" destId="{772D307B-BDCD-4F78-A3F7-16EC3F21F629}" srcOrd="1" destOrd="0" presId="urn:microsoft.com/office/officeart/2005/8/layout/hProcess3"/>
    <dgm:cxn modelId="{46860CBC-093D-4436-B221-04FF3CFA9C9A}" type="presParOf" srcId="{772D307B-BDCD-4F78-A3F7-16EC3F21F629}" destId="{7C24CABE-D518-4773-8F0A-CC460B7F062E}" srcOrd="0" destOrd="0" presId="urn:microsoft.com/office/officeart/2005/8/layout/hProcess3"/>
    <dgm:cxn modelId="{786AADF0-F363-4774-9ED9-99B5EF37C17D}" type="presParOf" srcId="{772D307B-BDCD-4F78-A3F7-16EC3F21F629}" destId="{F8FE16AA-229B-4A1F-9115-6DD1136358C6}" srcOrd="1" destOrd="0" presId="urn:microsoft.com/office/officeart/2005/8/layout/hProcess3"/>
    <dgm:cxn modelId="{0E339661-5B07-4458-9A20-329686AAABD4}" type="presParOf" srcId="{772D307B-BDCD-4F78-A3F7-16EC3F21F629}" destId="{159C9664-CF50-4EEC-AFBE-821F86DF64D9}" srcOrd="2" destOrd="0" presId="urn:microsoft.com/office/officeart/2005/8/layout/hProcess3"/>
    <dgm:cxn modelId="{52041A3D-D5B2-4BD5-8CB7-4CCDC1263767}" type="presParOf" srcId="{772D307B-BDCD-4F78-A3F7-16EC3F21F629}" destId="{0C2F7117-78E6-4A09-97F4-90D45BC79EDE}" srcOrd="3" destOrd="0" presId="urn:microsoft.com/office/officeart/2005/8/layout/hProcess3"/>
    <dgm:cxn modelId="{C9427A0E-3F1A-46E1-A3C1-07AE6FF39DD6}" type="presParOf" srcId="{2CC87364-10F3-428C-8068-EE487BACBE58}" destId="{3E5C3B15-A18C-4FA9-9C6E-96EAF991E718}" srcOrd="2" destOrd="0" presId="urn:microsoft.com/office/officeart/2005/8/layout/hProcess3"/>
    <dgm:cxn modelId="{427933B2-43F8-47B6-AD3C-C1EA3D057347}" type="presParOf" srcId="{2CC87364-10F3-428C-8068-EE487BACBE58}" destId="{CDC7B42F-986A-4D8B-8B9F-FF379DAA28CD}" srcOrd="3" destOrd="0" presId="urn:microsoft.com/office/officeart/2005/8/layout/hProcess3"/>
    <dgm:cxn modelId="{E774470F-038F-4DA6-9445-A5E178FDEB03}" type="presParOf" srcId="{2CC87364-10F3-428C-8068-EE487BACBE58}" destId="{827F1515-0D1A-41EF-B2CB-ECC050D1AE8A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4.xml><?xml version="1.0" encoding="utf-8"?>
<dgm:dataModel xmlns:dgm="http://schemas.openxmlformats.org/drawingml/2006/diagram" xmlns:a="http://schemas.openxmlformats.org/drawingml/2006/main">
  <dgm:ptLst>
    <dgm:pt modelId="{2D3B8899-DF7A-4AB3-A54E-2B0797CC6BC8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9F502FC1-18BF-4B13-B1A1-AF3DD44ECA26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Plötzlich gibt es eine Explosion an </a:t>
          </a:r>
          <a:r>
            <a:rPr lang="de-DE" dirty="0" smtClean="0">
              <a:solidFill>
                <a:schemeClr val="tx1"/>
              </a:solidFill>
            </a:rPr>
            <a:t>Möglichkeiten, </a:t>
          </a:r>
          <a:r>
            <a:rPr lang="de-DE" dirty="0" smtClean="0">
              <a:solidFill>
                <a:schemeClr val="tx1"/>
              </a:solidFill>
            </a:rPr>
            <a:t>um sein eigenes Soziales Netzwerk in gigantische Dimensionen zu erweitern.</a:t>
          </a:r>
          <a:endParaRPr lang="de-DE" dirty="0">
            <a:solidFill>
              <a:schemeClr val="tx1"/>
            </a:solidFill>
          </a:endParaRPr>
        </a:p>
      </dgm:t>
    </dgm:pt>
    <dgm:pt modelId="{66B74339-41B4-41A5-94ED-F550D269966A}" type="par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562E945-B7E0-4C04-AF47-092B9675AA6E}" type="sib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0E840C1-58D9-471B-8E24-98285D626C9A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Eine kleine Gruppe von </a:t>
          </a:r>
          <a:r>
            <a:rPr lang="de-DE" dirty="0" smtClean="0">
              <a:solidFill>
                <a:schemeClr val="tx1"/>
              </a:solidFill>
            </a:rPr>
            <a:t>Menschen, </a:t>
          </a:r>
          <a:r>
            <a:rPr lang="de-DE" dirty="0" smtClean="0">
              <a:solidFill>
                <a:schemeClr val="tx1"/>
              </a:solidFill>
            </a:rPr>
            <a:t>die ihr Gewicht für eine Innovation in die Waagschale </a:t>
          </a:r>
          <a:r>
            <a:rPr lang="de-DE" dirty="0" smtClean="0">
              <a:solidFill>
                <a:schemeClr val="tx1"/>
              </a:solidFill>
            </a:rPr>
            <a:t>wirft, </a:t>
          </a:r>
          <a:r>
            <a:rPr lang="de-DE" dirty="0" smtClean="0">
              <a:solidFill>
                <a:schemeClr val="tx1"/>
              </a:solidFill>
            </a:rPr>
            <a:t>kann großen Einfluss haben.</a:t>
          </a:r>
          <a:endParaRPr lang="de-DE" dirty="0">
            <a:solidFill>
              <a:schemeClr val="tx1"/>
            </a:solidFill>
          </a:endParaRPr>
        </a:p>
      </dgm:t>
    </dgm:pt>
    <dgm:pt modelId="{481BE243-0D7F-41EA-AE1D-0776AF412C54}" type="par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DB91024-7D2A-423D-B840-8C7674E97129}" type="sib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67D40B7-0C3C-4547-B3EB-3CCAA88C97F1}">
      <dgm:prSet phldrT="[Text]"/>
      <dgm:spPr/>
      <dgm:t>
        <a:bodyPr/>
        <a:lstStyle/>
        <a:p>
          <a:pPr algn="l"/>
          <a:r>
            <a:rPr lang="de-DE" b="0" dirty="0" smtClean="0">
              <a:solidFill>
                <a:schemeClr val="tx1"/>
              </a:solidFill>
              <a:effectLst/>
            </a:rPr>
            <a:t>Allerdings müssen diese initialen </a:t>
          </a:r>
          <a:r>
            <a:rPr lang="de-DE" b="0" dirty="0" err="1" smtClean="0">
              <a:solidFill>
                <a:schemeClr val="tx1"/>
              </a:solidFill>
              <a:effectLst/>
            </a:rPr>
            <a:t>Seeder</a:t>
          </a:r>
          <a:r>
            <a:rPr lang="de-DE" b="0" dirty="0" smtClean="0">
              <a:solidFill>
                <a:schemeClr val="tx1"/>
              </a:solidFill>
              <a:effectLst/>
            </a:rPr>
            <a:t> sorgfältig gewählt sein.</a:t>
          </a:r>
          <a:endParaRPr lang="de-DE" b="0" dirty="0">
            <a:solidFill>
              <a:schemeClr val="tx1"/>
            </a:solidFill>
            <a:effectLst/>
          </a:endParaRPr>
        </a:p>
      </dgm:t>
    </dgm:pt>
    <dgm:pt modelId="{60D891E9-6353-4262-86B3-0E94BB6A26F9}" type="par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18BA02A-9D9A-4112-935D-B77879EFA85A}" type="sib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1977FA0-A23F-4E92-B8D5-387E429E2B29}" type="pres">
      <dgm:prSet presAssocID="{2D3B8899-DF7A-4AB3-A54E-2B0797CC6B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895761E-22E9-435A-A26D-32ACE4BD66BB}" type="pres">
      <dgm:prSet presAssocID="{9F502FC1-18BF-4B13-B1A1-AF3DD44ECA26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35BC78-290C-4394-84D2-AB8AF3FD0962}" type="pres">
      <dgm:prSet presAssocID="{C562E945-B7E0-4C04-AF47-092B9675AA6E}" presName="spacer" presStyleCnt="0"/>
      <dgm:spPr/>
    </dgm:pt>
    <dgm:pt modelId="{951E3170-1021-4985-8B4A-46523ABCA6E2}" type="pres">
      <dgm:prSet presAssocID="{A0E840C1-58D9-471B-8E24-98285D626C9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C1B734-7AE5-4487-8005-D126296982BE}" type="pres">
      <dgm:prSet presAssocID="{5DB91024-7D2A-423D-B840-8C7674E97129}" presName="spacer" presStyleCnt="0"/>
      <dgm:spPr/>
    </dgm:pt>
    <dgm:pt modelId="{5770F77A-8411-42FB-8F43-859C273A8A43}" type="pres">
      <dgm:prSet presAssocID="{267D40B7-0C3C-4547-B3EB-3CCAA88C97F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09E4A1E-F6A7-4370-ADCA-0EAF54271C4B}" srcId="{2D3B8899-DF7A-4AB3-A54E-2B0797CC6BC8}" destId="{A0E840C1-58D9-471B-8E24-98285D626C9A}" srcOrd="1" destOrd="0" parTransId="{481BE243-0D7F-41EA-AE1D-0776AF412C54}" sibTransId="{5DB91024-7D2A-423D-B840-8C7674E97129}"/>
    <dgm:cxn modelId="{F2770134-B98D-4E5D-9634-7D0E927EC573}" type="presOf" srcId="{A0E840C1-58D9-471B-8E24-98285D626C9A}" destId="{951E3170-1021-4985-8B4A-46523ABCA6E2}" srcOrd="0" destOrd="0" presId="urn:microsoft.com/office/officeart/2005/8/layout/vList2"/>
    <dgm:cxn modelId="{A6598BAA-0DF4-4F09-911D-704A3C9F6331}" type="presOf" srcId="{2D3B8899-DF7A-4AB3-A54E-2B0797CC6BC8}" destId="{D1977FA0-A23F-4E92-B8D5-387E429E2B29}" srcOrd="0" destOrd="0" presId="urn:microsoft.com/office/officeart/2005/8/layout/vList2"/>
    <dgm:cxn modelId="{11737792-B304-4E70-902B-8DBC77937862}" srcId="{2D3B8899-DF7A-4AB3-A54E-2B0797CC6BC8}" destId="{267D40B7-0C3C-4547-B3EB-3CCAA88C97F1}" srcOrd="2" destOrd="0" parTransId="{60D891E9-6353-4262-86B3-0E94BB6A26F9}" sibTransId="{318BA02A-9D9A-4112-935D-B77879EFA85A}"/>
    <dgm:cxn modelId="{90C23109-8F6B-4BE3-AE63-2FEE75B76837}" srcId="{2D3B8899-DF7A-4AB3-A54E-2B0797CC6BC8}" destId="{9F502FC1-18BF-4B13-B1A1-AF3DD44ECA26}" srcOrd="0" destOrd="0" parTransId="{66B74339-41B4-41A5-94ED-F550D269966A}" sibTransId="{C562E945-B7E0-4C04-AF47-092B9675AA6E}"/>
    <dgm:cxn modelId="{0933C43B-CC0D-4D9A-8B41-760137C2A686}" type="presOf" srcId="{267D40B7-0C3C-4547-B3EB-3CCAA88C97F1}" destId="{5770F77A-8411-42FB-8F43-859C273A8A43}" srcOrd="0" destOrd="0" presId="urn:microsoft.com/office/officeart/2005/8/layout/vList2"/>
    <dgm:cxn modelId="{93CB2E5A-2F66-4748-9BD6-08F7C6F62EB1}" type="presOf" srcId="{9F502FC1-18BF-4B13-B1A1-AF3DD44ECA26}" destId="{3895761E-22E9-435A-A26D-32ACE4BD66BB}" srcOrd="0" destOrd="0" presId="urn:microsoft.com/office/officeart/2005/8/layout/vList2"/>
    <dgm:cxn modelId="{64E66F57-E91A-437B-8177-A27E6FEE7F2A}" type="presParOf" srcId="{D1977FA0-A23F-4E92-B8D5-387E429E2B29}" destId="{3895761E-22E9-435A-A26D-32ACE4BD66BB}" srcOrd="0" destOrd="0" presId="urn:microsoft.com/office/officeart/2005/8/layout/vList2"/>
    <dgm:cxn modelId="{629B9EB7-D336-458B-9631-7212A1D85FC6}" type="presParOf" srcId="{D1977FA0-A23F-4E92-B8D5-387E429E2B29}" destId="{1F35BC78-290C-4394-84D2-AB8AF3FD0962}" srcOrd="1" destOrd="0" presId="urn:microsoft.com/office/officeart/2005/8/layout/vList2"/>
    <dgm:cxn modelId="{3E43C91F-1DBB-4A70-970D-5EFF8431EB12}" type="presParOf" srcId="{D1977FA0-A23F-4E92-B8D5-387E429E2B29}" destId="{951E3170-1021-4985-8B4A-46523ABCA6E2}" srcOrd="2" destOrd="0" presId="urn:microsoft.com/office/officeart/2005/8/layout/vList2"/>
    <dgm:cxn modelId="{B1FC3621-32BA-4505-97CA-18A2361411E5}" type="presParOf" srcId="{D1977FA0-A23F-4E92-B8D5-387E429E2B29}" destId="{13C1B734-7AE5-4487-8005-D126296982BE}" srcOrd="3" destOrd="0" presId="urn:microsoft.com/office/officeart/2005/8/layout/vList2"/>
    <dgm:cxn modelId="{0045AB4E-8824-4236-9A12-0183AA197AF0}" type="presParOf" srcId="{D1977FA0-A23F-4E92-B8D5-387E429E2B29}" destId="{5770F77A-8411-42FB-8F43-859C273A8A4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5.xml><?xml version="1.0" encoding="utf-8"?>
<dgm:dataModel xmlns:dgm="http://schemas.openxmlformats.org/drawingml/2006/diagram" xmlns:a="http://schemas.openxmlformats.org/drawingml/2006/main">
  <dgm:ptLst>
    <dgm:pt modelId="{2D3B8899-DF7A-4AB3-A54E-2B0797CC6BC8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9F502FC1-18BF-4B13-B1A1-AF3DD44ECA26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Werbespot für ein Männer Duschgel.</a:t>
          </a:r>
          <a:endParaRPr lang="de-DE" dirty="0">
            <a:solidFill>
              <a:schemeClr val="tx1"/>
            </a:solidFill>
          </a:endParaRPr>
        </a:p>
      </dgm:t>
    </dgm:pt>
    <dgm:pt modelId="{66B74339-41B4-41A5-94ED-F550D269966A}" type="par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562E945-B7E0-4C04-AF47-092B9675AA6E}" type="sib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0E840C1-58D9-471B-8E24-98285D626C9A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51.000.000 Klicks </a:t>
          </a:r>
          <a:r>
            <a:rPr lang="de-DE" dirty="0" smtClean="0">
              <a:solidFill>
                <a:schemeClr val="tx1"/>
              </a:solidFill>
            </a:rPr>
            <a:t>auf </a:t>
          </a:r>
          <a:r>
            <a:rPr lang="de-DE" dirty="0" err="1" smtClean="0">
              <a:solidFill>
                <a:schemeClr val="tx1"/>
              </a:solidFill>
            </a:rPr>
            <a:t>Youtube</a:t>
          </a:r>
          <a:r>
            <a:rPr lang="de-DE" dirty="0" smtClean="0">
              <a:solidFill>
                <a:schemeClr val="tx1"/>
              </a:solidFill>
            </a:rPr>
            <a:t>.</a:t>
          </a:r>
          <a:endParaRPr lang="de-DE" dirty="0">
            <a:solidFill>
              <a:schemeClr val="tx1"/>
            </a:solidFill>
          </a:endParaRPr>
        </a:p>
      </dgm:t>
    </dgm:pt>
    <dgm:pt modelId="{481BE243-0D7F-41EA-AE1D-0776AF412C54}" type="par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DB91024-7D2A-423D-B840-8C7674E97129}" type="sib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67D40B7-0C3C-4547-B3EB-3CCAA88C97F1}">
      <dgm:prSet phldrT="[Text]"/>
      <dgm:spPr/>
      <dgm:t>
        <a:bodyPr/>
        <a:lstStyle/>
        <a:p>
          <a:pPr algn="l"/>
          <a:r>
            <a:rPr lang="de-DE" b="0" dirty="0" smtClean="0">
              <a:solidFill>
                <a:schemeClr val="tx1"/>
              </a:solidFill>
              <a:effectLst/>
            </a:rPr>
            <a:t>Hunderte von Parodien, Nachahmer sowie tausende von </a:t>
          </a:r>
          <a:r>
            <a:rPr lang="de-DE" b="0" dirty="0" err="1" smtClean="0">
              <a:solidFill>
                <a:schemeClr val="tx1"/>
              </a:solidFill>
              <a:effectLst/>
            </a:rPr>
            <a:t>Likes</a:t>
          </a:r>
          <a:r>
            <a:rPr lang="de-DE" b="0" dirty="0" smtClean="0">
              <a:solidFill>
                <a:schemeClr val="tx1"/>
              </a:solidFill>
              <a:effectLst/>
            </a:rPr>
            <a:t> und Tweets.</a:t>
          </a:r>
          <a:endParaRPr lang="de-DE" b="0" dirty="0">
            <a:solidFill>
              <a:schemeClr val="tx1"/>
            </a:solidFill>
            <a:effectLst/>
          </a:endParaRPr>
        </a:p>
      </dgm:t>
    </dgm:pt>
    <dgm:pt modelId="{60D891E9-6353-4262-86B3-0E94BB6A26F9}" type="par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18BA02A-9D9A-4112-935D-B77879EFA85A}" type="sib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1977FA0-A23F-4E92-B8D5-387E429E2B29}" type="pres">
      <dgm:prSet presAssocID="{2D3B8899-DF7A-4AB3-A54E-2B0797CC6B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895761E-22E9-435A-A26D-32ACE4BD66BB}" type="pres">
      <dgm:prSet presAssocID="{9F502FC1-18BF-4B13-B1A1-AF3DD44ECA26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35BC78-290C-4394-84D2-AB8AF3FD0962}" type="pres">
      <dgm:prSet presAssocID="{C562E945-B7E0-4C04-AF47-092B9675AA6E}" presName="spacer" presStyleCnt="0"/>
      <dgm:spPr/>
    </dgm:pt>
    <dgm:pt modelId="{951E3170-1021-4985-8B4A-46523ABCA6E2}" type="pres">
      <dgm:prSet presAssocID="{A0E840C1-58D9-471B-8E24-98285D626C9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C1B734-7AE5-4487-8005-D126296982BE}" type="pres">
      <dgm:prSet presAssocID="{5DB91024-7D2A-423D-B840-8C7674E97129}" presName="spacer" presStyleCnt="0"/>
      <dgm:spPr/>
    </dgm:pt>
    <dgm:pt modelId="{5770F77A-8411-42FB-8F43-859C273A8A43}" type="pres">
      <dgm:prSet presAssocID="{267D40B7-0C3C-4547-B3EB-3CCAA88C97F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09E4A1E-F6A7-4370-ADCA-0EAF54271C4B}" srcId="{2D3B8899-DF7A-4AB3-A54E-2B0797CC6BC8}" destId="{A0E840C1-58D9-471B-8E24-98285D626C9A}" srcOrd="1" destOrd="0" parTransId="{481BE243-0D7F-41EA-AE1D-0776AF412C54}" sibTransId="{5DB91024-7D2A-423D-B840-8C7674E97129}"/>
    <dgm:cxn modelId="{8D9CA8F1-549F-4994-96CC-C691364E98D4}" type="presOf" srcId="{267D40B7-0C3C-4547-B3EB-3CCAA88C97F1}" destId="{5770F77A-8411-42FB-8F43-859C273A8A43}" srcOrd="0" destOrd="0" presId="urn:microsoft.com/office/officeart/2005/8/layout/vList2"/>
    <dgm:cxn modelId="{8070F548-3C32-4E45-B009-D1F6AAA5ED63}" type="presOf" srcId="{A0E840C1-58D9-471B-8E24-98285D626C9A}" destId="{951E3170-1021-4985-8B4A-46523ABCA6E2}" srcOrd="0" destOrd="0" presId="urn:microsoft.com/office/officeart/2005/8/layout/vList2"/>
    <dgm:cxn modelId="{11737792-B304-4E70-902B-8DBC77937862}" srcId="{2D3B8899-DF7A-4AB3-A54E-2B0797CC6BC8}" destId="{267D40B7-0C3C-4547-B3EB-3CCAA88C97F1}" srcOrd="2" destOrd="0" parTransId="{60D891E9-6353-4262-86B3-0E94BB6A26F9}" sibTransId="{318BA02A-9D9A-4112-935D-B77879EFA85A}"/>
    <dgm:cxn modelId="{90C23109-8F6B-4BE3-AE63-2FEE75B76837}" srcId="{2D3B8899-DF7A-4AB3-A54E-2B0797CC6BC8}" destId="{9F502FC1-18BF-4B13-B1A1-AF3DD44ECA26}" srcOrd="0" destOrd="0" parTransId="{66B74339-41B4-41A5-94ED-F550D269966A}" sibTransId="{C562E945-B7E0-4C04-AF47-092B9675AA6E}"/>
    <dgm:cxn modelId="{50455E57-B14D-48AD-A48C-04B60290142B}" type="presOf" srcId="{9F502FC1-18BF-4B13-B1A1-AF3DD44ECA26}" destId="{3895761E-22E9-435A-A26D-32ACE4BD66BB}" srcOrd="0" destOrd="0" presId="urn:microsoft.com/office/officeart/2005/8/layout/vList2"/>
    <dgm:cxn modelId="{F3DA97CC-70E8-4EF5-885E-6FAAA7C8428A}" type="presOf" srcId="{2D3B8899-DF7A-4AB3-A54E-2B0797CC6BC8}" destId="{D1977FA0-A23F-4E92-B8D5-387E429E2B29}" srcOrd="0" destOrd="0" presId="urn:microsoft.com/office/officeart/2005/8/layout/vList2"/>
    <dgm:cxn modelId="{1A1F6C44-8301-492F-8603-39790211E435}" type="presParOf" srcId="{D1977FA0-A23F-4E92-B8D5-387E429E2B29}" destId="{3895761E-22E9-435A-A26D-32ACE4BD66BB}" srcOrd="0" destOrd="0" presId="urn:microsoft.com/office/officeart/2005/8/layout/vList2"/>
    <dgm:cxn modelId="{3124E52C-11EE-4D7F-BEA3-9CF74F01AEE0}" type="presParOf" srcId="{D1977FA0-A23F-4E92-B8D5-387E429E2B29}" destId="{1F35BC78-290C-4394-84D2-AB8AF3FD0962}" srcOrd="1" destOrd="0" presId="urn:microsoft.com/office/officeart/2005/8/layout/vList2"/>
    <dgm:cxn modelId="{B6F2395A-CBAA-44EF-88BB-1E9D4B38C179}" type="presParOf" srcId="{D1977FA0-A23F-4E92-B8D5-387E429E2B29}" destId="{951E3170-1021-4985-8B4A-46523ABCA6E2}" srcOrd="2" destOrd="0" presId="urn:microsoft.com/office/officeart/2005/8/layout/vList2"/>
    <dgm:cxn modelId="{B94B1366-AB8B-410B-96BD-66B71F746EA9}" type="presParOf" srcId="{D1977FA0-A23F-4E92-B8D5-387E429E2B29}" destId="{13C1B734-7AE5-4487-8005-D126296982BE}" srcOrd="3" destOrd="0" presId="urn:microsoft.com/office/officeart/2005/8/layout/vList2"/>
    <dgm:cxn modelId="{15588653-9E88-4704-90B0-70BF486F9B56}" type="presParOf" srcId="{D1977FA0-A23F-4E92-B8D5-387E429E2B29}" destId="{5770F77A-8411-42FB-8F43-859C273A8A4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6.xml><?xml version="1.0" encoding="utf-8"?>
<dgm:dataModel xmlns:dgm="http://schemas.openxmlformats.org/drawingml/2006/diagram" xmlns:a="http://schemas.openxmlformats.org/drawingml/2006/main">
  <dgm:ptLst>
    <dgm:pt modelId="{2D3B8899-DF7A-4AB3-A54E-2B0797CC6BC8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9F502FC1-18BF-4B13-B1A1-AF3DD44ECA26}">
      <dgm:prSet phldrT="[Text]"/>
      <dgm:spPr/>
      <dgm:t>
        <a:bodyPr/>
        <a:lstStyle/>
        <a:p>
          <a:r>
            <a:rPr lang="de-DE" dirty="0" err="1" smtClean="0">
              <a:solidFill>
                <a:schemeClr val="tx1"/>
              </a:solidFill>
            </a:rPr>
            <a:t>Präsidentschafts</a:t>
          </a:r>
          <a:r>
            <a:rPr lang="de-DE" dirty="0" smtClean="0">
              <a:solidFill>
                <a:schemeClr val="tx1"/>
              </a:solidFill>
            </a:rPr>
            <a:t> Kampagne von Barack Obama 2008.</a:t>
          </a:r>
          <a:endParaRPr lang="de-DE" dirty="0">
            <a:solidFill>
              <a:schemeClr val="tx1"/>
            </a:solidFill>
          </a:endParaRPr>
        </a:p>
      </dgm:t>
    </dgm:pt>
    <dgm:pt modelId="{66B74339-41B4-41A5-94ED-F550D269966A}" type="par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562E945-B7E0-4C04-AF47-092B9675AA6E}" type="sib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0E840C1-58D9-471B-8E24-98285D626C9A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Von Anfang an sehr stark ausgerichtet auf soziale Medien und die damit verbundene Demographie.</a:t>
          </a:r>
          <a:endParaRPr lang="de-DE" dirty="0">
            <a:solidFill>
              <a:schemeClr val="tx1"/>
            </a:solidFill>
          </a:endParaRPr>
        </a:p>
      </dgm:t>
    </dgm:pt>
    <dgm:pt modelId="{481BE243-0D7F-41EA-AE1D-0776AF412C54}" type="par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DB91024-7D2A-423D-B840-8C7674E97129}" type="sib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67D40B7-0C3C-4547-B3EB-3CCAA88C97F1}">
      <dgm:prSet phldrT="[Text]"/>
      <dgm:spPr/>
      <dgm:t>
        <a:bodyPr/>
        <a:lstStyle/>
        <a:p>
          <a:pPr algn="l"/>
          <a:r>
            <a:rPr lang="de-DE" b="0" dirty="0" smtClean="0">
              <a:solidFill>
                <a:schemeClr val="tx1"/>
              </a:solidFill>
              <a:effectLst/>
            </a:rPr>
            <a:t>Hunderte von Parodien, Nachahmer sowie tausende von </a:t>
          </a:r>
          <a:r>
            <a:rPr lang="de-DE" b="0" dirty="0" err="1" smtClean="0">
              <a:solidFill>
                <a:schemeClr val="tx1"/>
              </a:solidFill>
              <a:effectLst/>
            </a:rPr>
            <a:t>Likes</a:t>
          </a:r>
          <a:r>
            <a:rPr lang="de-DE" b="0" dirty="0" smtClean="0">
              <a:solidFill>
                <a:schemeClr val="tx1"/>
              </a:solidFill>
              <a:effectLst/>
            </a:rPr>
            <a:t> und Tweets.</a:t>
          </a:r>
          <a:endParaRPr lang="de-DE" b="0" dirty="0">
            <a:solidFill>
              <a:schemeClr val="tx1"/>
            </a:solidFill>
            <a:effectLst/>
          </a:endParaRPr>
        </a:p>
      </dgm:t>
    </dgm:pt>
    <dgm:pt modelId="{60D891E9-6353-4262-86B3-0E94BB6A26F9}" type="par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18BA02A-9D9A-4112-935D-B77879EFA85A}" type="sib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1977FA0-A23F-4E92-B8D5-387E429E2B29}" type="pres">
      <dgm:prSet presAssocID="{2D3B8899-DF7A-4AB3-A54E-2B0797CC6B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895761E-22E9-435A-A26D-32ACE4BD66BB}" type="pres">
      <dgm:prSet presAssocID="{9F502FC1-18BF-4B13-B1A1-AF3DD44ECA26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35BC78-290C-4394-84D2-AB8AF3FD0962}" type="pres">
      <dgm:prSet presAssocID="{C562E945-B7E0-4C04-AF47-092B9675AA6E}" presName="spacer" presStyleCnt="0"/>
      <dgm:spPr/>
    </dgm:pt>
    <dgm:pt modelId="{951E3170-1021-4985-8B4A-46523ABCA6E2}" type="pres">
      <dgm:prSet presAssocID="{A0E840C1-58D9-471B-8E24-98285D626C9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C1B734-7AE5-4487-8005-D126296982BE}" type="pres">
      <dgm:prSet presAssocID="{5DB91024-7D2A-423D-B840-8C7674E97129}" presName="spacer" presStyleCnt="0"/>
      <dgm:spPr/>
    </dgm:pt>
    <dgm:pt modelId="{5770F77A-8411-42FB-8F43-859C273A8A43}" type="pres">
      <dgm:prSet presAssocID="{267D40B7-0C3C-4547-B3EB-3CCAA88C97F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09E4A1E-F6A7-4370-ADCA-0EAF54271C4B}" srcId="{2D3B8899-DF7A-4AB3-A54E-2B0797CC6BC8}" destId="{A0E840C1-58D9-471B-8E24-98285D626C9A}" srcOrd="1" destOrd="0" parTransId="{481BE243-0D7F-41EA-AE1D-0776AF412C54}" sibTransId="{5DB91024-7D2A-423D-B840-8C7674E97129}"/>
    <dgm:cxn modelId="{11737792-B304-4E70-902B-8DBC77937862}" srcId="{2D3B8899-DF7A-4AB3-A54E-2B0797CC6BC8}" destId="{267D40B7-0C3C-4547-B3EB-3CCAA88C97F1}" srcOrd="2" destOrd="0" parTransId="{60D891E9-6353-4262-86B3-0E94BB6A26F9}" sibTransId="{318BA02A-9D9A-4112-935D-B77879EFA85A}"/>
    <dgm:cxn modelId="{49DA33E9-3162-4AD7-9107-5A271EC9A59D}" type="presOf" srcId="{A0E840C1-58D9-471B-8E24-98285D626C9A}" destId="{951E3170-1021-4985-8B4A-46523ABCA6E2}" srcOrd="0" destOrd="0" presId="urn:microsoft.com/office/officeart/2005/8/layout/vList2"/>
    <dgm:cxn modelId="{90C23109-8F6B-4BE3-AE63-2FEE75B76837}" srcId="{2D3B8899-DF7A-4AB3-A54E-2B0797CC6BC8}" destId="{9F502FC1-18BF-4B13-B1A1-AF3DD44ECA26}" srcOrd="0" destOrd="0" parTransId="{66B74339-41B4-41A5-94ED-F550D269966A}" sibTransId="{C562E945-B7E0-4C04-AF47-092B9675AA6E}"/>
    <dgm:cxn modelId="{1325E509-845B-4FA2-A4D2-29B70BBBEB1F}" type="presOf" srcId="{2D3B8899-DF7A-4AB3-A54E-2B0797CC6BC8}" destId="{D1977FA0-A23F-4E92-B8D5-387E429E2B29}" srcOrd="0" destOrd="0" presId="urn:microsoft.com/office/officeart/2005/8/layout/vList2"/>
    <dgm:cxn modelId="{A40D64EA-DD6D-42A6-B7EA-EAB081FAD5F9}" type="presOf" srcId="{267D40B7-0C3C-4547-B3EB-3CCAA88C97F1}" destId="{5770F77A-8411-42FB-8F43-859C273A8A43}" srcOrd="0" destOrd="0" presId="urn:microsoft.com/office/officeart/2005/8/layout/vList2"/>
    <dgm:cxn modelId="{9FD8E9E2-0F78-4CC9-9552-DA2695B50563}" type="presOf" srcId="{9F502FC1-18BF-4B13-B1A1-AF3DD44ECA26}" destId="{3895761E-22E9-435A-A26D-32ACE4BD66BB}" srcOrd="0" destOrd="0" presId="urn:microsoft.com/office/officeart/2005/8/layout/vList2"/>
    <dgm:cxn modelId="{1B08B975-06C0-4E33-B581-A78CC40AB006}" type="presParOf" srcId="{D1977FA0-A23F-4E92-B8D5-387E429E2B29}" destId="{3895761E-22E9-435A-A26D-32ACE4BD66BB}" srcOrd="0" destOrd="0" presId="urn:microsoft.com/office/officeart/2005/8/layout/vList2"/>
    <dgm:cxn modelId="{EA6B219D-2D38-4902-87D9-17C919F6399D}" type="presParOf" srcId="{D1977FA0-A23F-4E92-B8D5-387E429E2B29}" destId="{1F35BC78-290C-4394-84D2-AB8AF3FD0962}" srcOrd="1" destOrd="0" presId="urn:microsoft.com/office/officeart/2005/8/layout/vList2"/>
    <dgm:cxn modelId="{16248CA4-5D73-464A-9586-EEE44B0F0251}" type="presParOf" srcId="{D1977FA0-A23F-4E92-B8D5-387E429E2B29}" destId="{951E3170-1021-4985-8B4A-46523ABCA6E2}" srcOrd="2" destOrd="0" presId="urn:microsoft.com/office/officeart/2005/8/layout/vList2"/>
    <dgm:cxn modelId="{220A259F-A3D0-44B3-9ABC-F4D5EB49CC94}" type="presParOf" srcId="{D1977FA0-A23F-4E92-B8D5-387E429E2B29}" destId="{13C1B734-7AE5-4487-8005-D126296982BE}" srcOrd="3" destOrd="0" presId="urn:microsoft.com/office/officeart/2005/8/layout/vList2"/>
    <dgm:cxn modelId="{76FC52D5-5887-4145-8C0E-E05C5419E7E2}" type="presParOf" srcId="{D1977FA0-A23F-4E92-B8D5-387E429E2B29}" destId="{5770F77A-8411-42FB-8F43-859C273A8A4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7.xml><?xml version="1.0" encoding="utf-8"?>
<dgm:dataModel xmlns:dgm="http://schemas.openxmlformats.org/drawingml/2006/diagram" xmlns:a="http://schemas.openxmlformats.org/drawingml/2006/main">
  <dgm:ptLst>
    <dgm:pt modelId="{2D3B8899-DF7A-4AB3-A54E-2B0797CC6BC8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9F502FC1-18BF-4B13-B1A1-AF3DD44ECA26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Indy</a:t>
          </a:r>
          <a:r>
            <a:rPr lang="de-DE" baseline="0" dirty="0" smtClean="0">
              <a:solidFill>
                <a:schemeClr val="tx1"/>
              </a:solidFill>
            </a:rPr>
            <a:t> Horror Film von 1999.</a:t>
          </a:r>
          <a:endParaRPr lang="de-DE" dirty="0">
            <a:solidFill>
              <a:schemeClr val="tx1"/>
            </a:solidFill>
          </a:endParaRPr>
        </a:p>
      </dgm:t>
    </dgm:pt>
    <dgm:pt modelId="{66B74339-41B4-41A5-94ED-F550D269966A}" type="par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562E945-B7E0-4C04-AF47-092B9675AA6E}" type="sibTrans" cxnId="{90C23109-8F6B-4BE3-AE63-2FEE75B7683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0E840C1-58D9-471B-8E24-98285D626C9A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Aufgezogen</a:t>
          </a:r>
          <a:r>
            <a:rPr lang="de-DE" baseline="0" dirty="0" smtClean="0">
              <a:solidFill>
                <a:schemeClr val="tx1"/>
              </a:solidFill>
            </a:rPr>
            <a:t> mit einer perfekt choreographierten aber spottbilligen </a:t>
          </a:r>
          <a:r>
            <a:rPr lang="de-DE" baseline="0" dirty="0" smtClean="0">
              <a:solidFill>
                <a:schemeClr val="tx1"/>
              </a:solidFill>
            </a:rPr>
            <a:t>viralen Werbekampagne</a:t>
          </a:r>
          <a:r>
            <a:rPr lang="de-DE" baseline="0" dirty="0" smtClean="0">
              <a:solidFill>
                <a:schemeClr val="tx1"/>
              </a:solidFill>
            </a:rPr>
            <a:t>.</a:t>
          </a:r>
          <a:endParaRPr lang="de-DE" dirty="0">
            <a:solidFill>
              <a:schemeClr val="tx1"/>
            </a:solidFill>
          </a:endParaRPr>
        </a:p>
      </dgm:t>
    </dgm:pt>
    <dgm:pt modelId="{481BE243-0D7F-41EA-AE1D-0776AF412C54}" type="par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DB91024-7D2A-423D-B840-8C7674E97129}" type="sibTrans" cxnId="{F09E4A1E-F6A7-4370-ADCA-0EAF54271C4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267D40B7-0C3C-4547-B3EB-3CCAA88C97F1}">
      <dgm:prSet phldrT="[Text]"/>
      <dgm:spPr/>
      <dgm:t>
        <a:bodyPr/>
        <a:lstStyle/>
        <a:p>
          <a:pPr algn="l"/>
          <a:r>
            <a:rPr lang="de-DE" b="0" dirty="0" smtClean="0">
              <a:solidFill>
                <a:schemeClr val="tx1"/>
              </a:solidFill>
              <a:effectLst/>
            </a:rPr>
            <a:t>Produktionskosten zwischen 20.000$ und 25.000$ stand ein Einspielergebnis von 250.000.000$ gegenüber.</a:t>
          </a:r>
          <a:endParaRPr lang="de-DE" b="0" dirty="0">
            <a:solidFill>
              <a:schemeClr val="tx1"/>
            </a:solidFill>
            <a:effectLst/>
          </a:endParaRPr>
        </a:p>
      </dgm:t>
    </dgm:pt>
    <dgm:pt modelId="{60D891E9-6353-4262-86B3-0E94BB6A26F9}" type="par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318BA02A-9D9A-4112-935D-B77879EFA85A}" type="sibTrans" cxnId="{11737792-B304-4E70-902B-8DBC77937862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1977FA0-A23F-4E92-B8D5-387E429E2B29}" type="pres">
      <dgm:prSet presAssocID="{2D3B8899-DF7A-4AB3-A54E-2B0797CC6B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895761E-22E9-435A-A26D-32ACE4BD66BB}" type="pres">
      <dgm:prSet presAssocID="{9F502FC1-18BF-4B13-B1A1-AF3DD44ECA26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35BC78-290C-4394-84D2-AB8AF3FD0962}" type="pres">
      <dgm:prSet presAssocID="{C562E945-B7E0-4C04-AF47-092B9675AA6E}" presName="spacer" presStyleCnt="0"/>
      <dgm:spPr/>
    </dgm:pt>
    <dgm:pt modelId="{951E3170-1021-4985-8B4A-46523ABCA6E2}" type="pres">
      <dgm:prSet presAssocID="{A0E840C1-58D9-471B-8E24-98285D626C9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C1B734-7AE5-4487-8005-D126296982BE}" type="pres">
      <dgm:prSet presAssocID="{5DB91024-7D2A-423D-B840-8C7674E97129}" presName="spacer" presStyleCnt="0"/>
      <dgm:spPr/>
    </dgm:pt>
    <dgm:pt modelId="{5770F77A-8411-42FB-8F43-859C273A8A43}" type="pres">
      <dgm:prSet presAssocID="{267D40B7-0C3C-4547-B3EB-3CCAA88C97F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09E4A1E-F6A7-4370-ADCA-0EAF54271C4B}" srcId="{2D3B8899-DF7A-4AB3-A54E-2B0797CC6BC8}" destId="{A0E840C1-58D9-471B-8E24-98285D626C9A}" srcOrd="1" destOrd="0" parTransId="{481BE243-0D7F-41EA-AE1D-0776AF412C54}" sibTransId="{5DB91024-7D2A-423D-B840-8C7674E97129}"/>
    <dgm:cxn modelId="{11737792-B304-4E70-902B-8DBC77937862}" srcId="{2D3B8899-DF7A-4AB3-A54E-2B0797CC6BC8}" destId="{267D40B7-0C3C-4547-B3EB-3CCAA88C97F1}" srcOrd="2" destOrd="0" parTransId="{60D891E9-6353-4262-86B3-0E94BB6A26F9}" sibTransId="{318BA02A-9D9A-4112-935D-B77879EFA85A}"/>
    <dgm:cxn modelId="{56B5EB84-0483-4409-972A-57A2868E07FE}" type="presOf" srcId="{A0E840C1-58D9-471B-8E24-98285D626C9A}" destId="{951E3170-1021-4985-8B4A-46523ABCA6E2}" srcOrd="0" destOrd="0" presId="urn:microsoft.com/office/officeart/2005/8/layout/vList2"/>
    <dgm:cxn modelId="{90C23109-8F6B-4BE3-AE63-2FEE75B76837}" srcId="{2D3B8899-DF7A-4AB3-A54E-2B0797CC6BC8}" destId="{9F502FC1-18BF-4B13-B1A1-AF3DD44ECA26}" srcOrd="0" destOrd="0" parTransId="{66B74339-41B4-41A5-94ED-F550D269966A}" sibTransId="{C562E945-B7E0-4C04-AF47-092B9675AA6E}"/>
    <dgm:cxn modelId="{F2C38E6F-D90C-4E44-827E-4ED9B0F46EC2}" type="presOf" srcId="{2D3B8899-DF7A-4AB3-A54E-2B0797CC6BC8}" destId="{D1977FA0-A23F-4E92-B8D5-387E429E2B29}" srcOrd="0" destOrd="0" presId="urn:microsoft.com/office/officeart/2005/8/layout/vList2"/>
    <dgm:cxn modelId="{286778B5-B5E5-40A6-9F66-C1EF1375CC5A}" type="presOf" srcId="{9F502FC1-18BF-4B13-B1A1-AF3DD44ECA26}" destId="{3895761E-22E9-435A-A26D-32ACE4BD66BB}" srcOrd="0" destOrd="0" presId="urn:microsoft.com/office/officeart/2005/8/layout/vList2"/>
    <dgm:cxn modelId="{06FF4319-BE90-4EAD-A71C-7E222B3DD75A}" type="presOf" srcId="{267D40B7-0C3C-4547-B3EB-3CCAA88C97F1}" destId="{5770F77A-8411-42FB-8F43-859C273A8A43}" srcOrd="0" destOrd="0" presId="urn:microsoft.com/office/officeart/2005/8/layout/vList2"/>
    <dgm:cxn modelId="{0FA2E534-A827-44D2-861A-BE8328622C1C}" type="presParOf" srcId="{D1977FA0-A23F-4E92-B8D5-387E429E2B29}" destId="{3895761E-22E9-435A-A26D-32ACE4BD66BB}" srcOrd="0" destOrd="0" presId="urn:microsoft.com/office/officeart/2005/8/layout/vList2"/>
    <dgm:cxn modelId="{D2806811-516F-45F9-9DD0-C265FF2C2034}" type="presParOf" srcId="{D1977FA0-A23F-4E92-B8D5-387E429E2B29}" destId="{1F35BC78-290C-4394-84D2-AB8AF3FD0962}" srcOrd="1" destOrd="0" presId="urn:microsoft.com/office/officeart/2005/8/layout/vList2"/>
    <dgm:cxn modelId="{78002020-2539-4739-83BA-1A009BA288B7}" type="presParOf" srcId="{D1977FA0-A23F-4E92-B8D5-387E429E2B29}" destId="{951E3170-1021-4985-8B4A-46523ABCA6E2}" srcOrd="2" destOrd="0" presId="urn:microsoft.com/office/officeart/2005/8/layout/vList2"/>
    <dgm:cxn modelId="{84C0FA2C-1D23-41B1-B240-8D723CA8AE66}" type="presParOf" srcId="{D1977FA0-A23F-4E92-B8D5-387E429E2B29}" destId="{13C1B734-7AE5-4487-8005-D126296982BE}" srcOrd="3" destOrd="0" presId="urn:microsoft.com/office/officeart/2005/8/layout/vList2"/>
    <dgm:cxn modelId="{96B366DD-FC54-49F6-BCFC-3C160CFA2501}" type="presParOf" srcId="{D1977FA0-A23F-4E92-B8D5-387E429E2B29}" destId="{5770F77A-8411-42FB-8F43-859C273A8A4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1A27FBB-B0BD-4097-947E-E0D2BFB329C4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0A5E6143-8036-4794-AA04-6779CEDD335E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Komplexität legt </a:t>
          </a:r>
          <a:r>
            <a:rPr lang="de-DE" dirty="0" smtClean="0">
              <a:solidFill>
                <a:schemeClr val="tx1"/>
              </a:solidFill>
            </a:rPr>
            <a:t>fest, </a:t>
          </a:r>
          <a:r>
            <a:rPr lang="de-DE" dirty="0" smtClean="0">
              <a:solidFill>
                <a:schemeClr val="tx1"/>
              </a:solidFill>
            </a:rPr>
            <a:t>wie schwierig es für ein Individuum </a:t>
          </a:r>
          <a:r>
            <a:rPr lang="de-DE" dirty="0" smtClean="0">
              <a:solidFill>
                <a:schemeClr val="tx1"/>
              </a:solidFill>
            </a:rPr>
            <a:t>ist, </a:t>
          </a:r>
          <a:r>
            <a:rPr lang="de-DE" dirty="0" smtClean="0">
              <a:solidFill>
                <a:schemeClr val="tx1"/>
              </a:solidFill>
            </a:rPr>
            <a:t>eine Innovation zu adaptieren.</a:t>
          </a:r>
          <a:endParaRPr lang="de-DE" dirty="0">
            <a:solidFill>
              <a:schemeClr val="tx1"/>
            </a:solidFill>
          </a:endParaRPr>
        </a:p>
      </dgm:t>
    </dgm:pt>
    <dgm:pt modelId="{3683E171-2FED-4068-9A14-E475A6ACCEF4}" type="parTrans" cxnId="{C2EB107D-76B4-4453-9B1C-C99C43B38BD3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C74E0E1-6E5B-4163-88C0-2A28C1E0B43F}" type="sibTrans" cxnId="{C2EB107D-76B4-4453-9B1C-C99C43B38BD3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7EEC569-3162-4BE6-A876-D084693BCFB5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Weniger Komplex ist in den meisten Fällen besser. </a:t>
          </a:r>
          <a:endParaRPr lang="de-DE" dirty="0">
            <a:solidFill>
              <a:schemeClr val="tx1"/>
            </a:solidFill>
          </a:endParaRPr>
        </a:p>
      </dgm:t>
    </dgm:pt>
    <dgm:pt modelId="{C42A77E2-5289-434F-A468-7340A7D076C3}" type="parTrans" cxnId="{C5FA6C8B-1828-43B8-82B1-43B664184F1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5D7D644-77EE-4D4B-BCA4-DF6695B8BDB9}" type="sibTrans" cxnId="{C5FA6C8B-1828-43B8-82B1-43B664184F11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1346C858-BA4A-41A8-AF59-E113D6882743}">
      <dgm:prSet/>
      <dgm:spPr/>
      <dgm:t>
        <a:bodyPr/>
        <a:lstStyle/>
        <a:p>
          <a:pPr rtl="0"/>
          <a:r>
            <a:rPr lang="de-DE" smtClean="0">
              <a:solidFill>
                <a:schemeClr val="tx1"/>
              </a:solidFill>
            </a:rPr>
            <a:t>Stichwort: Usability</a:t>
          </a:r>
          <a:endParaRPr lang="de-DE" dirty="0">
            <a:solidFill>
              <a:schemeClr val="tx1"/>
            </a:solidFill>
          </a:endParaRPr>
        </a:p>
      </dgm:t>
    </dgm:pt>
    <dgm:pt modelId="{8B001D83-D157-4443-A93B-CC55849BDC31}" type="parTrans" cxnId="{B563CF37-567F-4225-AFDA-37DFD7EAED6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E0FD5572-BF10-41AF-AA64-FA30DA1BF73B}" type="sibTrans" cxnId="{B563CF37-567F-4225-AFDA-37DFD7EAED67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571EE34D-DF8E-4675-855E-803F9C8EE687}" type="pres">
      <dgm:prSet presAssocID="{91A27FBB-B0BD-4097-947E-E0D2BFB329C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63BF109-67AE-48AF-81F5-578D6508B2BA}" type="pres">
      <dgm:prSet presAssocID="{0A5E6143-8036-4794-AA04-6779CEDD335E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DAD00A3-CE8C-4780-BA3F-0CBAEAE2F68F}" type="pres">
      <dgm:prSet presAssocID="{5C74E0E1-6E5B-4163-88C0-2A28C1E0B43F}" presName="spacer" presStyleCnt="0"/>
      <dgm:spPr/>
    </dgm:pt>
    <dgm:pt modelId="{42621CB0-5839-4FD4-9DE5-FBF342AA3934}" type="pres">
      <dgm:prSet presAssocID="{A7EEC569-3162-4BE6-A876-D084693BCFB5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EFA8293-533B-424B-B1CE-FB591D083E9A}" type="pres">
      <dgm:prSet presAssocID="{B5D7D644-77EE-4D4B-BCA4-DF6695B8BDB9}" presName="spacer" presStyleCnt="0"/>
      <dgm:spPr/>
    </dgm:pt>
    <dgm:pt modelId="{6F905FDE-179C-46BC-923C-D2E832E1E546}" type="pres">
      <dgm:prSet presAssocID="{1346C858-BA4A-41A8-AF59-E113D6882743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BB48C79-07D1-4845-A5FB-01C43E9877BB}" type="presOf" srcId="{1346C858-BA4A-41A8-AF59-E113D6882743}" destId="{6F905FDE-179C-46BC-923C-D2E832E1E546}" srcOrd="0" destOrd="0" presId="urn:microsoft.com/office/officeart/2005/8/layout/vList2"/>
    <dgm:cxn modelId="{428BF629-5FCD-4B8D-B3EE-51C6A3FC24A2}" type="presOf" srcId="{91A27FBB-B0BD-4097-947E-E0D2BFB329C4}" destId="{571EE34D-DF8E-4675-855E-803F9C8EE687}" srcOrd="0" destOrd="0" presId="urn:microsoft.com/office/officeart/2005/8/layout/vList2"/>
    <dgm:cxn modelId="{B563CF37-567F-4225-AFDA-37DFD7EAED67}" srcId="{91A27FBB-B0BD-4097-947E-E0D2BFB329C4}" destId="{1346C858-BA4A-41A8-AF59-E113D6882743}" srcOrd="2" destOrd="0" parTransId="{8B001D83-D157-4443-A93B-CC55849BDC31}" sibTransId="{E0FD5572-BF10-41AF-AA64-FA30DA1BF73B}"/>
    <dgm:cxn modelId="{6C26B8E7-8665-4C83-9DC7-A6D3C6421407}" type="presOf" srcId="{0A5E6143-8036-4794-AA04-6779CEDD335E}" destId="{163BF109-67AE-48AF-81F5-578D6508B2BA}" srcOrd="0" destOrd="0" presId="urn:microsoft.com/office/officeart/2005/8/layout/vList2"/>
    <dgm:cxn modelId="{C5FA6C8B-1828-43B8-82B1-43B664184F11}" srcId="{91A27FBB-B0BD-4097-947E-E0D2BFB329C4}" destId="{A7EEC569-3162-4BE6-A876-D084693BCFB5}" srcOrd="1" destOrd="0" parTransId="{C42A77E2-5289-434F-A468-7340A7D076C3}" sibTransId="{B5D7D644-77EE-4D4B-BCA4-DF6695B8BDB9}"/>
    <dgm:cxn modelId="{4CC09254-1804-4AB9-98AE-72B49FCACCCA}" type="presOf" srcId="{A7EEC569-3162-4BE6-A876-D084693BCFB5}" destId="{42621CB0-5839-4FD4-9DE5-FBF342AA3934}" srcOrd="0" destOrd="0" presId="urn:microsoft.com/office/officeart/2005/8/layout/vList2"/>
    <dgm:cxn modelId="{C2EB107D-76B4-4453-9B1C-C99C43B38BD3}" srcId="{91A27FBB-B0BD-4097-947E-E0D2BFB329C4}" destId="{0A5E6143-8036-4794-AA04-6779CEDD335E}" srcOrd="0" destOrd="0" parTransId="{3683E171-2FED-4068-9A14-E475A6ACCEF4}" sibTransId="{5C74E0E1-6E5B-4163-88C0-2A28C1E0B43F}"/>
    <dgm:cxn modelId="{0615CB49-55E9-4EF1-8C5A-16F0267F7291}" type="presParOf" srcId="{571EE34D-DF8E-4675-855E-803F9C8EE687}" destId="{163BF109-67AE-48AF-81F5-578D6508B2BA}" srcOrd="0" destOrd="0" presId="urn:microsoft.com/office/officeart/2005/8/layout/vList2"/>
    <dgm:cxn modelId="{6A1261DD-B254-4B5C-9D7F-45676F61FAA8}" type="presParOf" srcId="{571EE34D-DF8E-4675-855E-803F9C8EE687}" destId="{8DAD00A3-CE8C-4780-BA3F-0CBAEAE2F68F}" srcOrd="1" destOrd="0" presId="urn:microsoft.com/office/officeart/2005/8/layout/vList2"/>
    <dgm:cxn modelId="{0F0D60D8-2902-4955-802A-3DA52BAA9363}" type="presParOf" srcId="{571EE34D-DF8E-4675-855E-803F9C8EE687}" destId="{42621CB0-5839-4FD4-9DE5-FBF342AA3934}" srcOrd="2" destOrd="0" presId="urn:microsoft.com/office/officeart/2005/8/layout/vList2"/>
    <dgm:cxn modelId="{BD924E2C-D908-4758-AFA3-833F510E5F0C}" type="presParOf" srcId="{571EE34D-DF8E-4675-855E-803F9C8EE687}" destId="{DEFA8293-533B-424B-B1CE-FB591D083E9A}" srcOrd="3" destOrd="0" presId="urn:microsoft.com/office/officeart/2005/8/layout/vList2"/>
    <dgm:cxn modelId="{5FFC5375-6963-4FA8-BB1F-74065C78E92B}" type="presParOf" srcId="{571EE34D-DF8E-4675-855E-803F9C8EE687}" destId="{6F905FDE-179C-46BC-923C-D2E832E1E54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1C81522-A258-4E41-8378-4FFDA160ACA1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A96F66FC-7A61-47C0-B99A-EF3B70EC7C31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Die Adaption einer neuen Innovation hat immer auch etwas verbindliches.</a:t>
          </a:r>
          <a:endParaRPr lang="de-DE" dirty="0">
            <a:solidFill>
              <a:schemeClr val="tx1"/>
            </a:solidFill>
          </a:endParaRPr>
        </a:p>
      </dgm:t>
    </dgm:pt>
    <dgm:pt modelId="{47B675C0-B93F-430C-B999-62CA61D53482}" type="parTrans" cxnId="{0EC7719F-5DC5-480A-BF1A-F56B69AE7F2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19F4558-47C6-4EA8-9448-706FA50D66BD}" type="sibTrans" cxnId="{0EC7719F-5DC5-480A-BF1A-F56B69AE7F2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1509460-3C26-4CC6-9C80-457520215F9C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Je unverbindlicher diese Festlegung ist, desto besser ist die </a:t>
          </a:r>
          <a:r>
            <a:rPr lang="de-DE" dirty="0" err="1" smtClean="0">
              <a:solidFill>
                <a:schemeClr val="tx1"/>
              </a:solidFill>
            </a:rPr>
            <a:t>Erprobbarkeit</a:t>
          </a:r>
          <a:r>
            <a:rPr lang="de-DE" dirty="0" smtClean="0">
              <a:solidFill>
                <a:schemeClr val="tx1"/>
              </a:solidFill>
            </a:rPr>
            <a:t>.</a:t>
          </a:r>
          <a:endParaRPr lang="de-DE" dirty="0">
            <a:solidFill>
              <a:schemeClr val="tx1"/>
            </a:solidFill>
          </a:endParaRPr>
        </a:p>
      </dgm:t>
    </dgm:pt>
    <dgm:pt modelId="{EAD33C03-5FC9-4C3C-A1C8-A762229A42F4}" type="parTrans" cxnId="{0E3B28AC-C3D4-4B54-BC8A-0CF9BCEEA88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A8FB6246-0C5E-42A4-BC86-08627B25E31A}" type="sibTrans" cxnId="{0E3B28AC-C3D4-4B54-BC8A-0CF9BCEEA88B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D400925A-CE45-4F3B-A5A8-849B08D4F205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Die Innovation wird sich besser verbreiten, wenn sie </a:t>
          </a:r>
          <a:r>
            <a:rPr lang="de-DE" dirty="0" smtClean="0">
              <a:solidFill>
                <a:schemeClr val="tx1"/>
              </a:solidFill>
            </a:rPr>
            <a:t>„</a:t>
          </a:r>
          <a:r>
            <a:rPr lang="de-DE" dirty="0" smtClean="0">
              <a:solidFill>
                <a:schemeClr val="tx1"/>
              </a:solidFill>
            </a:rPr>
            <a:t>einfach mal ausprobiert“ werden kann.</a:t>
          </a:r>
          <a:endParaRPr lang="de-DE" dirty="0">
            <a:solidFill>
              <a:schemeClr val="tx1"/>
            </a:solidFill>
          </a:endParaRPr>
        </a:p>
      </dgm:t>
    </dgm:pt>
    <dgm:pt modelId="{73F7D6CD-A31C-4680-8DEC-C9180E0BE900}" type="parTrans" cxnId="{5E3000A0-2479-49BE-BFD6-675EAB47644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A87FBB8-39AF-4B43-AE22-1352EC8568B7}" type="sibTrans" cxnId="{5E3000A0-2479-49BE-BFD6-675EAB47644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BCC5E5B7-D5CB-4E26-943B-7BE29072B458}" type="pres">
      <dgm:prSet presAssocID="{A1C81522-A258-4E41-8378-4FFDA160ACA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221E8E2-A8C0-4568-BD1C-2B9AD9EC56A8}" type="pres">
      <dgm:prSet presAssocID="{A96F66FC-7A61-47C0-B99A-EF3B70EC7C31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6FEA570-7422-4DC5-874D-B2C6B4B167C0}" type="pres">
      <dgm:prSet presAssocID="{F19F4558-47C6-4EA8-9448-706FA50D66BD}" presName="spacer" presStyleCnt="0"/>
      <dgm:spPr/>
    </dgm:pt>
    <dgm:pt modelId="{F86D1764-2100-45CC-9F3B-F09D7257F4B6}" type="pres">
      <dgm:prSet presAssocID="{F1509460-3C26-4CC6-9C80-457520215F9C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9FDDF37-A575-4D3D-A3EE-A2722B631F32}" type="pres">
      <dgm:prSet presAssocID="{A8FB6246-0C5E-42A4-BC86-08627B25E31A}" presName="spacer" presStyleCnt="0"/>
      <dgm:spPr/>
    </dgm:pt>
    <dgm:pt modelId="{A4FCF85D-4511-4FAA-9700-8AA9DF588DF4}" type="pres">
      <dgm:prSet presAssocID="{D400925A-CE45-4F3B-A5A8-849B08D4F205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42A30F14-B79E-4A07-B518-35FFD4F2DD81}" type="presOf" srcId="{A1C81522-A258-4E41-8378-4FFDA160ACA1}" destId="{BCC5E5B7-D5CB-4E26-943B-7BE29072B458}" srcOrd="0" destOrd="0" presId="urn:microsoft.com/office/officeart/2005/8/layout/vList2"/>
    <dgm:cxn modelId="{0EC7719F-5DC5-480A-BF1A-F56B69AE7F2D}" srcId="{A1C81522-A258-4E41-8378-4FFDA160ACA1}" destId="{A96F66FC-7A61-47C0-B99A-EF3B70EC7C31}" srcOrd="0" destOrd="0" parTransId="{47B675C0-B93F-430C-B999-62CA61D53482}" sibTransId="{F19F4558-47C6-4EA8-9448-706FA50D66BD}"/>
    <dgm:cxn modelId="{F2A90A64-B406-4FA4-BF3E-89E5B5126345}" type="presOf" srcId="{A96F66FC-7A61-47C0-B99A-EF3B70EC7C31}" destId="{3221E8E2-A8C0-4568-BD1C-2B9AD9EC56A8}" srcOrd="0" destOrd="0" presId="urn:microsoft.com/office/officeart/2005/8/layout/vList2"/>
    <dgm:cxn modelId="{730BF3F5-0730-4941-99AA-C06D19FEB35D}" type="presOf" srcId="{F1509460-3C26-4CC6-9C80-457520215F9C}" destId="{F86D1764-2100-45CC-9F3B-F09D7257F4B6}" srcOrd="0" destOrd="0" presId="urn:microsoft.com/office/officeart/2005/8/layout/vList2"/>
    <dgm:cxn modelId="{0E3B28AC-C3D4-4B54-BC8A-0CF9BCEEA88B}" srcId="{A1C81522-A258-4E41-8378-4FFDA160ACA1}" destId="{F1509460-3C26-4CC6-9C80-457520215F9C}" srcOrd="1" destOrd="0" parTransId="{EAD33C03-5FC9-4C3C-A1C8-A762229A42F4}" sibTransId="{A8FB6246-0C5E-42A4-BC86-08627B25E31A}"/>
    <dgm:cxn modelId="{5E3000A0-2479-49BE-BFD6-675EAB476445}" srcId="{A1C81522-A258-4E41-8378-4FFDA160ACA1}" destId="{D400925A-CE45-4F3B-A5A8-849B08D4F205}" srcOrd="2" destOrd="0" parTransId="{73F7D6CD-A31C-4680-8DEC-C9180E0BE900}" sibTransId="{6A87FBB8-39AF-4B43-AE22-1352EC8568B7}"/>
    <dgm:cxn modelId="{6E30B13E-18B5-4325-8AA7-84649105F55F}" type="presOf" srcId="{D400925A-CE45-4F3B-A5A8-849B08D4F205}" destId="{A4FCF85D-4511-4FAA-9700-8AA9DF588DF4}" srcOrd="0" destOrd="0" presId="urn:microsoft.com/office/officeart/2005/8/layout/vList2"/>
    <dgm:cxn modelId="{FFF1D257-A485-4E0D-BC5F-6F132BDF6FFF}" type="presParOf" srcId="{BCC5E5B7-D5CB-4E26-943B-7BE29072B458}" destId="{3221E8E2-A8C0-4568-BD1C-2B9AD9EC56A8}" srcOrd="0" destOrd="0" presId="urn:microsoft.com/office/officeart/2005/8/layout/vList2"/>
    <dgm:cxn modelId="{9BC833A3-78B2-46FB-8D57-36ACBB9E2AA6}" type="presParOf" srcId="{BCC5E5B7-D5CB-4E26-943B-7BE29072B458}" destId="{D6FEA570-7422-4DC5-874D-B2C6B4B167C0}" srcOrd="1" destOrd="0" presId="urn:microsoft.com/office/officeart/2005/8/layout/vList2"/>
    <dgm:cxn modelId="{301F8B7D-8F20-40BF-8CD7-E6261B5CCEDF}" type="presParOf" srcId="{BCC5E5B7-D5CB-4E26-943B-7BE29072B458}" destId="{F86D1764-2100-45CC-9F3B-F09D7257F4B6}" srcOrd="2" destOrd="0" presId="urn:microsoft.com/office/officeart/2005/8/layout/vList2"/>
    <dgm:cxn modelId="{5006826C-1A92-4A52-9EC3-6E947DFEBE8D}" type="presParOf" srcId="{BCC5E5B7-D5CB-4E26-943B-7BE29072B458}" destId="{29FDDF37-A575-4D3D-A3EE-A2722B631F32}" srcOrd="3" destOrd="0" presId="urn:microsoft.com/office/officeart/2005/8/layout/vList2"/>
    <dgm:cxn modelId="{AEDE7D3F-D768-486D-9679-0DFC452BD359}" type="presParOf" srcId="{BCC5E5B7-D5CB-4E26-943B-7BE29072B458}" destId="{A4FCF85D-4511-4FAA-9700-8AA9DF588DF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214660F-FFB1-4AEA-913D-E2BE2300C17F}" type="doc">
      <dgm:prSet loTypeId="urn:microsoft.com/office/officeart/2005/8/layout/vList2" loCatId="list" qsTypeId="urn:microsoft.com/office/officeart/2005/8/quickstyle/simple5" qsCatId="simple" csTypeId="urn:microsoft.com/office/officeart/2005/8/colors/accent5_5" csCatId="accent5" phldr="1"/>
      <dgm:spPr/>
      <dgm:t>
        <a:bodyPr/>
        <a:lstStyle/>
        <a:p>
          <a:endParaRPr lang="de-DE"/>
        </a:p>
      </dgm:t>
    </dgm:pt>
    <dgm:pt modelId="{D2575CA0-31D8-4055-8765-284F211CD8BC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Das im weiteren Verlauf vorgestellte Prinzip der Verhaltensausbreitung beruht beinahe vollständig darauf, dass wir eine Innovation bei jemand anderem beobachten.</a:t>
          </a:r>
          <a:endParaRPr lang="de-DE" dirty="0">
            <a:solidFill>
              <a:schemeClr val="tx1"/>
            </a:solidFill>
          </a:endParaRPr>
        </a:p>
      </dgm:t>
    </dgm:pt>
    <dgm:pt modelId="{48790400-4C3A-460C-9056-8C18E4B46E09}" type="parTrans" cxnId="{FDFEED16-53D3-4C98-AF11-77D3736FF4C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C474E2EA-5DC3-4BCA-95D0-41E793A7591D}" type="sibTrans" cxnId="{FDFEED16-53D3-4C98-AF11-77D3736FF4CD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61B66A8A-5E9B-415E-9865-B12ADEB5748D}">
      <dgm:prSet/>
      <dgm:spPr/>
      <dgm:t>
        <a:bodyPr/>
        <a:lstStyle/>
        <a:p>
          <a:pPr rtl="0"/>
          <a:r>
            <a:rPr lang="de-DE" dirty="0" smtClean="0">
              <a:solidFill>
                <a:schemeClr val="tx1"/>
              </a:solidFill>
            </a:rPr>
            <a:t>Die Beobachtbarkeit ist besser, je sichtbarer der Vorteil einer Innovation ist.</a:t>
          </a:r>
          <a:endParaRPr lang="de-DE" dirty="0">
            <a:solidFill>
              <a:schemeClr val="tx1"/>
            </a:solidFill>
          </a:endParaRPr>
        </a:p>
      </dgm:t>
    </dgm:pt>
    <dgm:pt modelId="{25667EB2-5971-4A4E-9568-42B203AB7577}" type="parTrans" cxnId="{BE7B7E90-354F-47D4-883B-F8DEA03F0C8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FF4F1EEA-A38A-45A4-B8E7-C676F0C26AEE}" type="sibTrans" cxnId="{BE7B7E90-354F-47D4-883B-F8DEA03F0C85}">
      <dgm:prSet/>
      <dgm:spPr/>
      <dgm:t>
        <a:bodyPr/>
        <a:lstStyle/>
        <a:p>
          <a:endParaRPr lang="de-DE">
            <a:solidFill>
              <a:schemeClr val="tx1"/>
            </a:solidFill>
          </a:endParaRPr>
        </a:p>
      </dgm:t>
    </dgm:pt>
    <dgm:pt modelId="{96C7F9B8-2A26-481E-A94A-4CED20C28D28}" type="pres">
      <dgm:prSet presAssocID="{A214660F-FFB1-4AEA-913D-E2BE2300C17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F79D8A9E-37BE-47A2-8C54-A5EE9A0E82A6}" type="pres">
      <dgm:prSet presAssocID="{61B66A8A-5E9B-415E-9865-B12ADEB5748D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AE69ED9-926D-4C7D-A0AE-DCA9CDD36C0A}" type="pres">
      <dgm:prSet presAssocID="{FF4F1EEA-A38A-45A4-B8E7-C676F0C26AEE}" presName="spacer" presStyleCnt="0"/>
      <dgm:spPr/>
    </dgm:pt>
    <dgm:pt modelId="{B8420405-A3D3-4F8D-A1E2-40BC93D39D4B}" type="pres">
      <dgm:prSet presAssocID="{D2575CA0-31D8-4055-8765-284F211CD8BC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9EFE5DC-C809-43AE-9AF8-34C20D61B51A}" type="presOf" srcId="{A214660F-FFB1-4AEA-913D-E2BE2300C17F}" destId="{96C7F9B8-2A26-481E-A94A-4CED20C28D28}" srcOrd="0" destOrd="0" presId="urn:microsoft.com/office/officeart/2005/8/layout/vList2"/>
    <dgm:cxn modelId="{FDFEED16-53D3-4C98-AF11-77D3736FF4CD}" srcId="{A214660F-FFB1-4AEA-913D-E2BE2300C17F}" destId="{D2575CA0-31D8-4055-8765-284F211CD8BC}" srcOrd="1" destOrd="0" parTransId="{48790400-4C3A-460C-9056-8C18E4B46E09}" sibTransId="{C474E2EA-5DC3-4BCA-95D0-41E793A7591D}"/>
    <dgm:cxn modelId="{40495F3F-FC0B-4BF3-89A5-D0256649E1CF}" type="presOf" srcId="{61B66A8A-5E9B-415E-9865-B12ADEB5748D}" destId="{F79D8A9E-37BE-47A2-8C54-A5EE9A0E82A6}" srcOrd="0" destOrd="0" presId="urn:microsoft.com/office/officeart/2005/8/layout/vList2"/>
    <dgm:cxn modelId="{DAD7B9D2-8A73-47EE-A2D8-E94344BE8CCF}" type="presOf" srcId="{D2575CA0-31D8-4055-8765-284F211CD8BC}" destId="{B8420405-A3D3-4F8D-A1E2-40BC93D39D4B}" srcOrd="0" destOrd="0" presId="urn:microsoft.com/office/officeart/2005/8/layout/vList2"/>
    <dgm:cxn modelId="{BE7B7E90-354F-47D4-883B-F8DEA03F0C85}" srcId="{A214660F-FFB1-4AEA-913D-E2BE2300C17F}" destId="{61B66A8A-5E9B-415E-9865-B12ADEB5748D}" srcOrd="0" destOrd="0" parTransId="{25667EB2-5971-4A4E-9568-42B203AB7577}" sibTransId="{FF4F1EEA-A38A-45A4-B8E7-C676F0C26AEE}"/>
    <dgm:cxn modelId="{E2D16867-4C3A-4391-BEB7-5198EFC9B383}" type="presParOf" srcId="{96C7F9B8-2A26-481E-A94A-4CED20C28D28}" destId="{F79D8A9E-37BE-47A2-8C54-A5EE9A0E82A6}" srcOrd="0" destOrd="0" presId="urn:microsoft.com/office/officeart/2005/8/layout/vList2"/>
    <dgm:cxn modelId="{1B36A423-8F52-4F55-B614-E6F5FCE910A5}" type="presParOf" srcId="{96C7F9B8-2A26-481E-A94A-4CED20C28D28}" destId="{1AE69ED9-926D-4C7D-A0AE-DCA9CDD36C0A}" srcOrd="1" destOrd="0" presId="urn:microsoft.com/office/officeart/2005/8/layout/vList2"/>
    <dgm:cxn modelId="{ADDF1C00-A0BE-40A4-95F3-E89A02306F3D}" type="presParOf" srcId="{96C7F9B8-2A26-481E-A94A-4CED20C28D28}" destId="{B8420405-A3D3-4F8D-A1E2-40BC93D39D4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01BE18-B5EE-46B6-B61F-62B0AA80C708}">
      <dsp:nvSpPr>
        <dsp:cNvPr id="0" name=""/>
        <dsp:cNvSpPr/>
      </dsp:nvSpPr>
      <dsp:spPr>
        <a:xfrm rot="10800000">
          <a:off x="1657987" y="2030"/>
          <a:ext cx="5590244" cy="999674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40829" tIns="102870" rIns="192024" bIns="102870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smtClean="0">
              <a:solidFill>
                <a:schemeClr val="tx1"/>
              </a:solidFill>
            </a:rPr>
            <a:t>Grundlagen der Verhaltensausbreitung</a:t>
          </a:r>
          <a:endParaRPr lang="de-DE" sz="2700" kern="1200" dirty="0">
            <a:solidFill>
              <a:schemeClr val="tx1"/>
            </a:solidFill>
          </a:endParaRPr>
        </a:p>
      </dsp:txBody>
      <dsp:txXfrm rot="10800000">
        <a:off x="1907905" y="2030"/>
        <a:ext cx="5340326" cy="999674"/>
      </dsp:txXfrm>
    </dsp:sp>
    <dsp:sp modelId="{6119FA59-704D-4CA5-B23D-C56F4E1EA039}">
      <dsp:nvSpPr>
        <dsp:cNvPr id="0" name=""/>
        <dsp:cNvSpPr/>
      </dsp:nvSpPr>
      <dsp:spPr>
        <a:xfrm>
          <a:off x="1158150" y="2030"/>
          <a:ext cx="999674" cy="999674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309FA085-10E1-4B87-B89A-392718EE26CA}">
      <dsp:nvSpPr>
        <dsp:cNvPr id="0" name=""/>
        <dsp:cNvSpPr/>
      </dsp:nvSpPr>
      <dsp:spPr>
        <a:xfrm rot="10800000">
          <a:off x="1657987" y="1300114"/>
          <a:ext cx="5590244" cy="999674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40829" tIns="102870" rIns="192024" bIns="102870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smtClean="0">
              <a:solidFill>
                <a:schemeClr val="tx1"/>
              </a:solidFill>
            </a:rPr>
            <a:t>Modellierung der Verhaltensausbreitung</a:t>
          </a:r>
          <a:endParaRPr lang="de-DE" sz="2700" kern="1200" dirty="0">
            <a:solidFill>
              <a:schemeClr val="tx1"/>
            </a:solidFill>
          </a:endParaRPr>
        </a:p>
      </dsp:txBody>
      <dsp:txXfrm rot="10800000">
        <a:off x="1907905" y="1300114"/>
        <a:ext cx="5340326" cy="999674"/>
      </dsp:txXfrm>
    </dsp:sp>
    <dsp:sp modelId="{59BD1D21-DCDD-40B2-B2C8-DDB85A270D41}">
      <dsp:nvSpPr>
        <dsp:cNvPr id="0" name=""/>
        <dsp:cNvSpPr/>
      </dsp:nvSpPr>
      <dsp:spPr>
        <a:xfrm>
          <a:off x="1158150" y="1300114"/>
          <a:ext cx="999674" cy="999674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5696499F-8343-41A7-AA4C-11F1C19EE07C}">
      <dsp:nvSpPr>
        <dsp:cNvPr id="0" name=""/>
        <dsp:cNvSpPr/>
      </dsp:nvSpPr>
      <dsp:spPr>
        <a:xfrm rot="10800000">
          <a:off x="1657987" y="2598199"/>
          <a:ext cx="5590244" cy="999674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40829" tIns="102870" rIns="192024" bIns="102870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smtClean="0">
              <a:solidFill>
                <a:schemeClr val="tx1"/>
              </a:solidFill>
            </a:rPr>
            <a:t>Virales Marketing</a:t>
          </a:r>
          <a:endParaRPr lang="de-DE" sz="2700" kern="1200" dirty="0">
            <a:solidFill>
              <a:schemeClr val="tx1"/>
            </a:solidFill>
          </a:endParaRPr>
        </a:p>
      </dsp:txBody>
      <dsp:txXfrm rot="10800000">
        <a:off x="1907905" y="2598199"/>
        <a:ext cx="5340326" cy="999674"/>
      </dsp:txXfrm>
    </dsp:sp>
    <dsp:sp modelId="{6827864C-5589-4118-BBC8-93CC7B311BEC}">
      <dsp:nvSpPr>
        <dsp:cNvPr id="0" name=""/>
        <dsp:cNvSpPr/>
      </dsp:nvSpPr>
      <dsp:spPr>
        <a:xfrm>
          <a:off x="1158150" y="2598199"/>
          <a:ext cx="999674" cy="999674"/>
        </a:xfrm>
        <a:prstGeom prst="ellipse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095AAE-9703-4057-9051-1E8668030652}">
      <dsp:nvSpPr>
        <dsp:cNvPr id="0" name=""/>
        <dsp:cNvSpPr/>
      </dsp:nvSpPr>
      <dsp:spPr>
        <a:xfrm>
          <a:off x="0" y="81171"/>
          <a:ext cx="7886700" cy="115830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Die Personen innerhalb eines sozialen </a:t>
          </a:r>
          <a:r>
            <a:rPr lang="de-DE" sz="2200" kern="1200" dirty="0" smtClean="0">
              <a:solidFill>
                <a:schemeClr val="tx1"/>
              </a:solidFill>
            </a:rPr>
            <a:t>Netzwerks </a:t>
          </a:r>
          <a:r>
            <a:rPr lang="de-DE" sz="2200" kern="1200" dirty="0" smtClean="0">
              <a:solidFill>
                <a:schemeClr val="tx1"/>
              </a:solidFill>
            </a:rPr>
            <a:t>unterschieden sich maßgeblich im Bezug auf die Verhaltensausbreitung.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56544" y="137715"/>
        <a:ext cx="7773612" cy="1045212"/>
      </dsp:txXfrm>
    </dsp:sp>
    <dsp:sp modelId="{665804CE-6CCE-4D81-BB92-E828CF4120CB}">
      <dsp:nvSpPr>
        <dsp:cNvPr id="0" name=""/>
        <dsp:cNvSpPr/>
      </dsp:nvSpPr>
      <dsp:spPr>
        <a:xfrm>
          <a:off x="0" y="1302831"/>
          <a:ext cx="7886700" cy="115830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Manche Personen akzeptieren neues Verhalten schneller als andere.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56544" y="1359375"/>
        <a:ext cx="7773612" cy="1045212"/>
      </dsp:txXfrm>
    </dsp:sp>
    <dsp:sp modelId="{C73E79C8-734F-4E29-B4AD-91AEF388B61A}">
      <dsp:nvSpPr>
        <dsp:cNvPr id="0" name=""/>
        <dsp:cNvSpPr/>
      </dsp:nvSpPr>
      <dsp:spPr>
        <a:xfrm>
          <a:off x="0" y="2524491"/>
          <a:ext cx="7886700" cy="115830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smtClean="0">
              <a:solidFill>
                <a:schemeClr val="tx1"/>
              </a:solidFill>
            </a:rPr>
            <a:t>Allgemein lassen sich vier Gruppen von Personen definieren.</a:t>
          </a:r>
          <a:endParaRPr lang="de-DE" sz="2200" kern="1200">
            <a:solidFill>
              <a:schemeClr val="tx1"/>
            </a:solidFill>
          </a:endParaRPr>
        </a:p>
      </dsp:txBody>
      <dsp:txXfrm>
        <a:off x="56544" y="2581035"/>
        <a:ext cx="7773612" cy="104521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5622C8-AABB-400A-B6FB-80042B807328}">
      <dsp:nvSpPr>
        <dsp:cNvPr id="0" name=""/>
        <dsp:cNvSpPr/>
      </dsp:nvSpPr>
      <dsp:spPr>
        <a:xfrm>
          <a:off x="0" y="360040"/>
          <a:ext cx="6840760" cy="965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Innovatoren sind die Zündfunken der Verhaltensausbreitung in einem Netzwerk.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47120" y="407160"/>
        <a:ext cx="6746520" cy="871010"/>
      </dsp:txXfrm>
    </dsp:sp>
    <dsp:sp modelId="{448402B3-57F9-4520-958C-8DFBDD39765A}">
      <dsp:nvSpPr>
        <dsp:cNvPr id="0" name=""/>
        <dsp:cNvSpPr/>
      </dsp:nvSpPr>
      <dsp:spPr>
        <a:xfrm>
          <a:off x="0" y="1399356"/>
          <a:ext cx="6840760" cy="965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Sie adaptieren neue Verhaltensweisen als erste und unabhängig von anderen Personen.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47120" y="1446476"/>
        <a:ext cx="6746520" cy="871010"/>
      </dsp:txXfrm>
    </dsp:sp>
    <dsp:sp modelId="{AA16FD21-780E-460F-BA3A-123AFCAE8FFF}">
      <dsp:nvSpPr>
        <dsp:cNvPr id="0" name=""/>
        <dsp:cNvSpPr/>
      </dsp:nvSpPr>
      <dsp:spPr>
        <a:xfrm>
          <a:off x="0" y="2436606"/>
          <a:ext cx="6840760" cy="965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Sie besitzen häufig einflussreiche Positionen innerhalb eines </a:t>
          </a:r>
          <a:r>
            <a:rPr lang="de-DE" sz="2500" kern="1200" dirty="0" smtClean="0">
              <a:solidFill>
                <a:schemeClr val="tx1"/>
              </a:solidFill>
            </a:rPr>
            <a:t>Netzwerks</a:t>
          </a:r>
          <a:r>
            <a:rPr lang="de-DE" sz="2500" kern="1200" dirty="0" smtClean="0">
              <a:solidFill>
                <a:schemeClr val="tx1"/>
              </a:solidFill>
            </a:rPr>
            <a:t>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47120" y="2483726"/>
        <a:ext cx="6746520" cy="87101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D399EC-E713-4407-AF99-B00CD898B5F0}">
      <dsp:nvSpPr>
        <dsp:cNvPr id="0" name=""/>
        <dsp:cNvSpPr/>
      </dsp:nvSpPr>
      <dsp:spPr>
        <a:xfrm>
          <a:off x="0" y="394202"/>
          <a:ext cx="6778848" cy="126359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>
              <a:solidFill>
                <a:schemeClr val="tx1"/>
              </a:solidFill>
            </a:rPr>
            <a:t>Frühe Anwender adaptieren ein neues Verhalten aus direkter Beobachtung der </a:t>
          </a:r>
          <a:r>
            <a:rPr lang="de-DE" sz="2400" kern="1200" dirty="0" smtClean="0">
              <a:solidFill>
                <a:schemeClr val="tx1"/>
              </a:solidFill>
            </a:rPr>
            <a:t>Innovatoren.</a:t>
          </a:r>
          <a:endParaRPr lang="de-DE" sz="2400" kern="1200" dirty="0">
            <a:solidFill>
              <a:schemeClr val="tx1"/>
            </a:solidFill>
          </a:endParaRPr>
        </a:p>
      </dsp:txBody>
      <dsp:txXfrm>
        <a:off x="61684" y="455886"/>
        <a:ext cx="6655480" cy="1140231"/>
      </dsp:txXfrm>
    </dsp:sp>
    <dsp:sp modelId="{CCA44243-B7EC-4B66-827B-3FA406950DEE}">
      <dsp:nvSpPr>
        <dsp:cNvPr id="0" name=""/>
        <dsp:cNvSpPr/>
      </dsp:nvSpPr>
      <dsp:spPr>
        <a:xfrm>
          <a:off x="0" y="1726922"/>
          <a:ext cx="6778848" cy="126359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>
              <a:solidFill>
                <a:schemeClr val="tx1"/>
              </a:solidFill>
            </a:rPr>
            <a:t>Sie sind ähnlich offen für neues wie die </a:t>
          </a:r>
          <a:r>
            <a:rPr lang="de-DE" sz="2400" kern="1200" dirty="0" smtClean="0">
              <a:solidFill>
                <a:schemeClr val="tx1"/>
              </a:solidFill>
            </a:rPr>
            <a:t>Innovatoren. Allerdings </a:t>
          </a:r>
          <a:r>
            <a:rPr lang="de-DE" sz="2400" kern="1200" dirty="0" smtClean="0">
              <a:solidFill>
                <a:schemeClr val="tx1"/>
              </a:solidFill>
            </a:rPr>
            <a:t>fehlt ihnen die besondere Position innerhalb des Netzwerkes.</a:t>
          </a:r>
          <a:endParaRPr lang="de-DE" sz="2400" kern="1200" dirty="0">
            <a:solidFill>
              <a:schemeClr val="tx1"/>
            </a:solidFill>
          </a:endParaRPr>
        </a:p>
      </dsp:txBody>
      <dsp:txXfrm>
        <a:off x="61684" y="1788606"/>
        <a:ext cx="6655480" cy="1140231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F3D7AC-0602-421B-9CA8-59BB0BA3A44F}">
      <dsp:nvSpPr>
        <dsp:cNvPr id="0" name=""/>
        <dsp:cNvSpPr/>
      </dsp:nvSpPr>
      <dsp:spPr>
        <a:xfrm>
          <a:off x="0" y="304107"/>
          <a:ext cx="6971674" cy="1316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Die späte Mehrheit entscheidet sich erst nach vielen Adaptionen durch andere Personen innerhalb des Netzwerkes zum Umschwenken.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64254" y="368361"/>
        <a:ext cx="6843166" cy="1187742"/>
      </dsp:txXfrm>
    </dsp:sp>
    <dsp:sp modelId="{0342DFFE-9B78-4BBE-BEF4-0467E70DBA91}">
      <dsp:nvSpPr>
        <dsp:cNvPr id="0" name=""/>
        <dsp:cNvSpPr/>
      </dsp:nvSpPr>
      <dsp:spPr>
        <a:xfrm>
          <a:off x="0" y="1692358"/>
          <a:ext cx="6971674" cy="1316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Gerade diese Gruppe wird maßgeblich durch ihr soziales Umfeld zum Adaptieren bewegt.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64254" y="1756612"/>
        <a:ext cx="6843166" cy="118774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94311C-995B-40F1-BD1E-F43F38B552E1}">
      <dsp:nvSpPr>
        <dsp:cNvPr id="0" name=""/>
        <dsp:cNvSpPr/>
      </dsp:nvSpPr>
      <dsp:spPr>
        <a:xfrm>
          <a:off x="0" y="51905"/>
          <a:ext cx="6971674" cy="1316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Nachzügler adaptieren </a:t>
          </a:r>
          <a:r>
            <a:rPr lang="de-DE" sz="2500" kern="1200" dirty="0" smtClean="0">
              <a:solidFill>
                <a:schemeClr val="tx1"/>
              </a:solidFill>
            </a:rPr>
            <a:t>eine Innovation als </a:t>
          </a:r>
          <a:r>
            <a:rPr lang="de-DE" sz="2500" kern="1200" dirty="0" smtClean="0">
              <a:solidFill>
                <a:schemeClr val="tx1"/>
              </a:solidFill>
            </a:rPr>
            <a:t>Letzte </a:t>
          </a:r>
          <a:r>
            <a:rPr lang="de-DE" sz="2500" kern="1200" dirty="0" smtClean="0">
              <a:solidFill>
                <a:schemeClr val="tx1"/>
              </a:solidFill>
            </a:rPr>
            <a:t>und meistens auch erst nach massivem Druck durch das Netzwerk.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64254" y="116159"/>
        <a:ext cx="6843166" cy="1187742"/>
      </dsp:txXfrm>
    </dsp:sp>
    <dsp:sp modelId="{B6BCA110-F6AE-40A5-861E-8140E05BDF29}">
      <dsp:nvSpPr>
        <dsp:cNvPr id="0" name=""/>
        <dsp:cNvSpPr/>
      </dsp:nvSpPr>
      <dsp:spPr>
        <a:xfrm>
          <a:off x="0" y="1440155"/>
          <a:ext cx="6971674" cy="1316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Anders als bei Herdeneffekten ist Zwang in der Verhaltensausbreitung legitim.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64254" y="1504409"/>
        <a:ext cx="6843166" cy="118774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B00F7B-A1C1-45B5-9761-0DE7319D4BF0}">
      <dsp:nvSpPr>
        <dsp:cNvPr id="0" name=""/>
        <dsp:cNvSpPr/>
      </dsp:nvSpPr>
      <dsp:spPr>
        <a:xfrm>
          <a:off x="0" y="161274"/>
          <a:ext cx="7327726" cy="92663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>
              <a:solidFill>
                <a:schemeClr val="tx1"/>
              </a:solidFill>
            </a:rPr>
            <a:t>Die Personen innerhalb eines sozialen Netzwerks haben unterschiedliche Verbindungen zueinander.</a:t>
          </a:r>
          <a:endParaRPr lang="de-DE" sz="2400" kern="1200" dirty="0">
            <a:solidFill>
              <a:schemeClr val="tx1"/>
            </a:solidFill>
          </a:endParaRPr>
        </a:p>
      </dsp:txBody>
      <dsp:txXfrm>
        <a:off x="45235" y="206509"/>
        <a:ext cx="7237256" cy="836169"/>
      </dsp:txXfrm>
    </dsp:sp>
    <dsp:sp modelId="{B0240337-33B2-465A-8721-26BC6AC21D55}">
      <dsp:nvSpPr>
        <dsp:cNvPr id="0" name=""/>
        <dsp:cNvSpPr/>
      </dsp:nvSpPr>
      <dsp:spPr>
        <a:xfrm>
          <a:off x="0" y="1157034"/>
          <a:ext cx="7327726" cy="92663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>
              <a:solidFill>
                <a:schemeClr val="tx1"/>
              </a:solidFill>
            </a:rPr>
            <a:t>Manche kennen sich besser als andere. Die Kanäle zu diesen Personen sind </a:t>
          </a:r>
          <a:r>
            <a:rPr lang="de-DE" sz="2400" kern="1200" dirty="0" smtClean="0">
              <a:solidFill>
                <a:schemeClr val="tx1"/>
              </a:solidFill>
            </a:rPr>
            <a:t>stärker</a:t>
          </a:r>
          <a:r>
            <a:rPr lang="de-DE" sz="2400" kern="1200" dirty="0" smtClean="0">
              <a:solidFill>
                <a:schemeClr val="tx1"/>
              </a:solidFill>
            </a:rPr>
            <a:t>.</a:t>
          </a:r>
          <a:endParaRPr lang="de-DE" sz="2400" kern="1200" dirty="0">
            <a:solidFill>
              <a:schemeClr val="tx1"/>
            </a:solidFill>
          </a:endParaRPr>
        </a:p>
      </dsp:txBody>
      <dsp:txXfrm>
        <a:off x="45235" y="1202269"/>
        <a:ext cx="7237256" cy="836169"/>
      </dsp:txXfrm>
    </dsp:sp>
    <dsp:sp modelId="{D8E41C66-2704-48B0-9D7D-681C8291625B}">
      <dsp:nvSpPr>
        <dsp:cNvPr id="0" name=""/>
        <dsp:cNvSpPr/>
      </dsp:nvSpPr>
      <dsp:spPr>
        <a:xfrm>
          <a:off x="0" y="2152794"/>
          <a:ext cx="7327726" cy="92663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>
              <a:solidFill>
                <a:schemeClr val="tx1"/>
              </a:solidFill>
            </a:rPr>
            <a:t>Es lassen sich zwei Obergruppen von Kanälen definieren.</a:t>
          </a:r>
          <a:endParaRPr lang="de-DE" sz="2400" kern="1200" dirty="0">
            <a:solidFill>
              <a:schemeClr val="tx1"/>
            </a:solidFill>
          </a:endParaRPr>
        </a:p>
      </dsp:txBody>
      <dsp:txXfrm>
        <a:off x="45235" y="2198029"/>
        <a:ext cx="7237256" cy="836169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5385BB-EBE8-4CA2-81C1-9CFBF4244094}">
      <dsp:nvSpPr>
        <dsp:cNvPr id="0" name=""/>
        <dsp:cNvSpPr/>
      </dsp:nvSpPr>
      <dsp:spPr>
        <a:xfrm>
          <a:off x="0" y="16026"/>
          <a:ext cx="7471742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Wir unterhalten Strong </a:t>
          </a:r>
          <a:r>
            <a:rPr lang="de-DE" sz="2100" kern="1200" dirty="0" err="1" smtClean="0">
              <a:solidFill>
                <a:schemeClr val="tx1"/>
              </a:solidFill>
            </a:rPr>
            <a:t>Ties</a:t>
          </a:r>
          <a:r>
            <a:rPr lang="de-DE" sz="2100" kern="1200" dirty="0" smtClean="0">
              <a:solidFill>
                <a:schemeClr val="tx1"/>
              </a:solidFill>
            </a:rPr>
            <a:t> zu unseren unmittelbaren Freunden und Bekannten.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39580" y="55606"/>
        <a:ext cx="7392582" cy="731649"/>
      </dsp:txXfrm>
    </dsp:sp>
    <dsp:sp modelId="{B965C7B0-771E-49A8-9305-CA7BD959EE3C}">
      <dsp:nvSpPr>
        <dsp:cNvPr id="0" name=""/>
        <dsp:cNvSpPr/>
      </dsp:nvSpPr>
      <dsp:spPr>
        <a:xfrm>
          <a:off x="0" y="887316"/>
          <a:ext cx="7471742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13333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13333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13333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smtClean="0">
              <a:solidFill>
                <a:schemeClr val="tx1"/>
              </a:solidFill>
            </a:rPr>
            <a:t>Wir schätzen die Meinung dieser Menschen ungemein hoch ein.</a:t>
          </a:r>
          <a:endParaRPr lang="de-DE" sz="2100" kern="1200">
            <a:solidFill>
              <a:schemeClr val="tx1"/>
            </a:solidFill>
          </a:endParaRPr>
        </a:p>
      </dsp:txBody>
      <dsp:txXfrm>
        <a:off x="39580" y="926896"/>
        <a:ext cx="7392582" cy="731649"/>
      </dsp:txXfrm>
    </dsp:sp>
    <dsp:sp modelId="{67FD4AED-5714-4783-8105-26E5EE83084F}">
      <dsp:nvSpPr>
        <dsp:cNvPr id="0" name=""/>
        <dsp:cNvSpPr/>
      </dsp:nvSpPr>
      <dsp:spPr>
        <a:xfrm>
          <a:off x="0" y="1758606"/>
          <a:ext cx="7471742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6667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6667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6667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Die Verhaltensausbreitung findet maßgeblich über Strong </a:t>
          </a:r>
          <a:r>
            <a:rPr lang="de-DE" sz="2100" kern="1200" dirty="0" err="1" smtClean="0">
              <a:solidFill>
                <a:schemeClr val="tx1"/>
              </a:solidFill>
            </a:rPr>
            <a:t>Ties</a:t>
          </a:r>
          <a:r>
            <a:rPr lang="de-DE" sz="2100" kern="1200" dirty="0" smtClean="0">
              <a:solidFill>
                <a:schemeClr val="tx1"/>
              </a:solidFill>
            </a:rPr>
            <a:t> statt.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39580" y="1798186"/>
        <a:ext cx="7392582" cy="731649"/>
      </dsp:txXfrm>
    </dsp:sp>
    <dsp:sp modelId="{2364200A-B04D-4083-B0B3-56320A5848D0}">
      <dsp:nvSpPr>
        <dsp:cNvPr id="0" name=""/>
        <dsp:cNvSpPr/>
      </dsp:nvSpPr>
      <dsp:spPr>
        <a:xfrm>
          <a:off x="0" y="2629896"/>
          <a:ext cx="7471742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Nachteil: Es gibt innerhalb von Strong </a:t>
          </a:r>
          <a:r>
            <a:rPr lang="de-DE" sz="2100" kern="1200" dirty="0" err="1" smtClean="0">
              <a:solidFill>
                <a:schemeClr val="tx1"/>
              </a:solidFill>
            </a:rPr>
            <a:t>Ties</a:t>
          </a:r>
          <a:r>
            <a:rPr lang="de-DE" sz="2100" kern="1200" dirty="0" smtClean="0">
              <a:solidFill>
                <a:schemeClr val="tx1"/>
              </a:solidFill>
            </a:rPr>
            <a:t> wenig neue Informationen.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39580" y="2669476"/>
        <a:ext cx="7392582" cy="731649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2AF729-AA94-40F0-8E6A-2737ECA06265}">
      <dsp:nvSpPr>
        <dsp:cNvPr id="0" name=""/>
        <dsp:cNvSpPr/>
      </dsp:nvSpPr>
      <dsp:spPr>
        <a:xfrm>
          <a:off x="0" y="19257"/>
          <a:ext cx="7256462" cy="105300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err="1" smtClean="0">
              <a:solidFill>
                <a:schemeClr val="tx1"/>
              </a:solidFill>
            </a:rPr>
            <a:t>Weak</a:t>
          </a:r>
          <a:r>
            <a:rPr lang="de-DE" sz="2000" kern="1200" dirty="0" smtClean="0">
              <a:solidFill>
                <a:schemeClr val="tx1"/>
              </a:solidFill>
            </a:rPr>
            <a:t> </a:t>
          </a:r>
          <a:r>
            <a:rPr lang="de-DE" sz="2000" kern="1200" dirty="0" err="1" smtClean="0">
              <a:solidFill>
                <a:schemeClr val="tx1"/>
              </a:solidFill>
            </a:rPr>
            <a:t>Ties</a:t>
          </a:r>
          <a:r>
            <a:rPr lang="de-DE" sz="2000" kern="1200" dirty="0" smtClean="0">
              <a:solidFill>
                <a:schemeClr val="tx1"/>
              </a:solidFill>
            </a:rPr>
            <a:t> unterhalten wir zu flüchtigen </a:t>
          </a:r>
          <a:r>
            <a:rPr lang="de-DE" sz="2000" kern="1200" dirty="0" smtClean="0">
              <a:solidFill>
                <a:schemeClr val="tx1"/>
              </a:solidFill>
            </a:rPr>
            <a:t>Bekannten, oder Personen die außerhalb unseres nahen sozialen Umfeldes stehen.</a:t>
          </a:r>
          <a:endParaRPr lang="de-DE" sz="2000" kern="1200" dirty="0">
            <a:solidFill>
              <a:schemeClr val="tx1"/>
            </a:solidFill>
          </a:endParaRPr>
        </a:p>
      </dsp:txBody>
      <dsp:txXfrm>
        <a:off x="51403" y="70660"/>
        <a:ext cx="7153656" cy="950194"/>
      </dsp:txXfrm>
    </dsp:sp>
    <dsp:sp modelId="{4866AB47-6066-422E-B191-9CCF44A8DCFA}">
      <dsp:nvSpPr>
        <dsp:cNvPr id="0" name=""/>
        <dsp:cNvSpPr/>
      </dsp:nvSpPr>
      <dsp:spPr>
        <a:xfrm>
          <a:off x="0" y="1129858"/>
          <a:ext cx="7256462" cy="105300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smtClean="0">
              <a:solidFill>
                <a:schemeClr val="tx1"/>
              </a:solidFill>
            </a:rPr>
            <a:t>Wir lassen uns wenig beeinflussen durch Innovationen die von Weak Ties kommen.</a:t>
          </a:r>
          <a:endParaRPr lang="de-DE" sz="2000" kern="1200">
            <a:solidFill>
              <a:schemeClr val="tx1"/>
            </a:solidFill>
          </a:endParaRPr>
        </a:p>
      </dsp:txBody>
      <dsp:txXfrm>
        <a:off x="51403" y="1181261"/>
        <a:ext cx="7153656" cy="950194"/>
      </dsp:txXfrm>
    </dsp:sp>
    <dsp:sp modelId="{CFE53FF4-6730-4354-A04A-173DBF762931}">
      <dsp:nvSpPr>
        <dsp:cNvPr id="0" name=""/>
        <dsp:cNvSpPr/>
      </dsp:nvSpPr>
      <dsp:spPr>
        <a:xfrm>
          <a:off x="0" y="2240458"/>
          <a:ext cx="7256462" cy="105300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smtClean="0">
              <a:solidFill>
                <a:schemeClr val="tx1"/>
              </a:solidFill>
            </a:rPr>
            <a:t>Über sie findet Informationsverbreitung aber kaum Verhaltensausbreitung statt.</a:t>
          </a:r>
          <a:endParaRPr lang="de-DE" sz="2000" kern="1200">
            <a:solidFill>
              <a:schemeClr val="tx1"/>
            </a:solidFill>
          </a:endParaRPr>
        </a:p>
      </dsp:txBody>
      <dsp:txXfrm>
        <a:off x="51403" y="2291861"/>
        <a:ext cx="7153656" cy="950194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A9FA7B-6741-4C58-9993-DD2AB695736C}">
      <dsp:nvSpPr>
        <dsp:cNvPr id="0" name=""/>
        <dsp:cNvSpPr/>
      </dsp:nvSpPr>
      <dsp:spPr>
        <a:xfrm>
          <a:off x="0" y="51070"/>
          <a:ext cx="6895678" cy="110564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Der Erfolg einer Innovation ist abhängig von verschiedenen Attributen, welche </a:t>
          </a:r>
          <a:r>
            <a:rPr lang="de-DE" sz="2100" kern="1200" dirty="0" smtClean="0">
              <a:solidFill>
                <a:schemeClr val="tx1"/>
              </a:solidFill>
            </a:rPr>
            <a:t>heterogen gewichtet </a:t>
          </a:r>
          <a:r>
            <a:rPr lang="de-DE" sz="2100" kern="1200" dirty="0" smtClean="0">
              <a:solidFill>
                <a:schemeClr val="tx1"/>
              </a:solidFill>
            </a:rPr>
            <a:t>sein können.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53973" y="105043"/>
        <a:ext cx="6787732" cy="997703"/>
      </dsp:txXfrm>
    </dsp:sp>
    <dsp:sp modelId="{49748799-CBA6-4B35-B863-2766C14DC8D0}">
      <dsp:nvSpPr>
        <dsp:cNvPr id="0" name=""/>
        <dsp:cNvSpPr/>
      </dsp:nvSpPr>
      <dsp:spPr>
        <a:xfrm>
          <a:off x="0" y="1217200"/>
          <a:ext cx="6895678" cy="110564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In einem sozialen Netzwerk gibt es </a:t>
          </a:r>
          <a:r>
            <a:rPr lang="de-DE" sz="2100" kern="1200" dirty="0" smtClean="0">
              <a:solidFill>
                <a:schemeClr val="tx1"/>
              </a:solidFill>
            </a:rPr>
            <a:t>unterschiedliche </a:t>
          </a:r>
          <a:r>
            <a:rPr lang="de-DE" sz="2100" kern="1200" dirty="0" smtClean="0">
              <a:solidFill>
                <a:schemeClr val="tx1"/>
              </a:solidFill>
            </a:rPr>
            <a:t>Typen von Personen, die früher oder später zur Adaption von Innovationen neigen.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53973" y="1271173"/>
        <a:ext cx="6787732" cy="997703"/>
      </dsp:txXfrm>
    </dsp:sp>
    <dsp:sp modelId="{79753CDC-6058-46B8-9C37-410E341CB6AF}">
      <dsp:nvSpPr>
        <dsp:cNvPr id="0" name=""/>
        <dsp:cNvSpPr/>
      </dsp:nvSpPr>
      <dsp:spPr>
        <a:xfrm>
          <a:off x="0" y="2383330"/>
          <a:ext cx="6895678" cy="110564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smtClean="0">
              <a:solidFill>
                <a:schemeClr val="tx1"/>
              </a:solidFill>
            </a:rPr>
            <a:t>Das Wissen über Innovationen und die Verhaltensausbreitung selbst erfolgen über zwei unterschiedliche Kanäle.</a:t>
          </a:r>
          <a:endParaRPr lang="de-DE" sz="2100" kern="1200">
            <a:solidFill>
              <a:schemeClr val="tx1"/>
            </a:solidFill>
          </a:endParaRPr>
        </a:p>
      </dsp:txBody>
      <dsp:txXfrm>
        <a:off x="53973" y="2437303"/>
        <a:ext cx="6787732" cy="997703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016B1B-DD2A-4197-8401-B34C10641362}">
      <dsp:nvSpPr>
        <dsp:cNvPr id="0" name=""/>
        <dsp:cNvSpPr/>
      </dsp:nvSpPr>
      <dsp:spPr>
        <a:xfrm rot="10800000">
          <a:off x="1157249" y="1538"/>
          <a:ext cx="4202990" cy="394408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3923" tIns="68580" rIns="128016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tx1"/>
              </a:solidFill>
            </a:rPr>
            <a:t>Soziales Netzwerk als Graph</a:t>
          </a:r>
          <a:endParaRPr lang="de-DE" sz="1800" kern="1200" dirty="0">
            <a:solidFill>
              <a:schemeClr val="tx1"/>
            </a:solidFill>
          </a:endParaRPr>
        </a:p>
      </dsp:txBody>
      <dsp:txXfrm rot="10800000">
        <a:off x="1255851" y="1538"/>
        <a:ext cx="4104388" cy="394408"/>
      </dsp:txXfrm>
    </dsp:sp>
    <dsp:sp modelId="{3D0F4447-7FCC-4651-BDD9-088003A4014C}">
      <dsp:nvSpPr>
        <dsp:cNvPr id="0" name=""/>
        <dsp:cNvSpPr/>
      </dsp:nvSpPr>
      <dsp:spPr>
        <a:xfrm>
          <a:off x="960045" y="1538"/>
          <a:ext cx="394408" cy="394408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B42C911E-F8F2-4489-A036-33D1B0D7A114}">
      <dsp:nvSpPr>
        <dsp:cNvPr id="0" name=""/>
        <dsp:cNvSpPr/>
      </dsp:nvSpPr>
      <dsp:spPr>
        <a:xfrm rot="10800000">
          <a:off x="1157249" y="513680"/>
          <a:ext cx="4202990" cy="394408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8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8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8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3923" tIns="68580" rIns="128016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err="1" smtClean="0">
              <a:solidFill>
                <a:schemeClr val="tx1"/>
              </a:solidFill>
            </a:rPr>
            <a:t>Networked</a:t>
          </a:r>
          <a:r>
            <a:rPr lang="de-DE" sz="1800" kern="1200" dirty="0" smtClean="0">
              <a:solidFill>
                <a:schemeClr val="tx1"/>
              </a:solidFill>
            </a:rPr>
            <a:t> </a:t>
          </a:r>
          <a:r>
            <a:rPr lang="de-DE" sz="1800" kern="1200" dirty="0" err="1" smtClean="0">
              <a:solidFill>
                <a:schemeClr val="tx1"/>
              </a:solidFill>
            </a:rPr>
            <a:t>Coordination</a:t>
          </a:r>
          <a:r>
            <a:rPr lang="de-DE" sz="1800" kern="1200" dirty="0" smtClean="0">
              <a:solidFill>
                <a:schemeClr val="tx1"/>
              </a:solidFill>
            </a:rPr>
            <a:t> Game</a:t>
          </a:r>
          <a:endParaRPr lang="de-DE" sz="1800" kern="1200" dirty="0">
            <a:solidFill>
              <a:schemeClr val="tx1"/>
            </a:solidFill>
          </a:endParaRPr>
        </a:p>
      </dsp:txBody>
      <dsp:txXfrm rot="10800000">
        <a:off x="1255851" y="513680"/>
        <a:ext cx="4104388" cy="394408"/>
      </dsp:txXfrm>
    </dsp:sp>
    <dsp:sp modelId="{55FA6FD4-DA07-4B7B-8F13-EBB8CA9B25BF}">
      <dsp:nvSpPr>
        <dsp:cNvPr id="0" name=""/>
        <dsp:cNvSpPr/>
      </dsp:nvSpPr>
      <dsp:spPr>
        <a:xfrm>
          <a:off x="960045" y="513680"/>
          <a:ext cx="394408" cy="394408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A009F4BD-DAED-4060-92F7-37E951DD6DA2}">
      <dsp:nvSpPr>
        <dsp:cNvPr id="0" name=""/>
        <dsp:cNvSpPr/>
      </dsp:nvSpPr>
      <dsp:spPr>
        <a:xfrm rot="10800000">
          <a:off x="1157249" y="1025822"/>
          <a:ext cx="4202990" cy="394408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16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16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16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3923" tIns="68580" rIns="128016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smtClean="0">
              <a:solidFill>
                <a:schemeClr val="tx1"/>
              </a:solidFill>
            </a:rPr>
            <a:t>Definition einer Kaskade.</a:t>
          </a:r>
          <a:endParaRPr lang="de-DE" sz="1800" kern="1200">
            <a:solidFill>
              <a:schemeClr val="tx1"/>
            </a:solidFill>
          </a:endParaRPr>
        </a:p>
      </dsp:txBody>
      <dsp:txXfrm rot="10800000">
        <a:off x="1255851" y="1025822"/>
        <a:ext cx="4104388" cy="394408"/>
      </dsp:txXfrm>
    </dsp:sp>
    <dsp:sp modelId="{F784BC7A-12E8-43DE-A4C6-076AC101E7E0}">
      <dsp:nvSpPr>
        <dsp:cNvPr id="0" name=""/>
        <dsp:cNvSpPr/>
      </dsp:nvSpPr>
      <dsp:spPr>
        <a:xfrm>
          <a:off x="960045" y="1025822"/>
          <a:ext cx="394408" cy="394408"/>
        </a:xfrm>
        <a:prstGeom prst="ellipse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007852E8-4025-4DB1-AE8E-2CA277EC734A}">
      <dsp:nvSpPr>
        <dsp:cNvPr id="0" name=""/>
        <dsp:cNvSpPr/>
      </dsp:nvSpPr>
      <dsp:spPr>
        <a:xfrm rot="10800000">
          <a:off x="1157249" y="1537964"/>
          <a:ext cx="4202990" cy="394408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4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4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4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3923" tIns="68580" rIns="128016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smtClean="0">
              <a:solidFill>
                <a:schemeClr val="tx1"/>
              </a:solidFill>
            </a:rPr>
            <a:t>Cluster als natürliche Hindernisse.</a:t>
          </a:r>
          <a:endParaRPr lang="de-DE" sz="1800" kern="1200">
            <a:solidFill>
              <a:schemeClr val="tx1"/>
            </a:solidFill>
          </a:endParaRPr>
        </a:p>
      </dsp:txBody>
      <dsp:txXfrm rot="10800000">
        <a:off x="1255851" y="1537964"/>
        <a:ext cx="4104388" cy="394408"/>
      </dsp:txXfrm>
    </dsp:sp>
    <dsp:sp modelId="{A5B648E5-DE09-40C3-97D9-9D205B41B9B2}">
      <dsp:nvSpPr>
        <dsp:cNvPr id="0" name=""/>
        <dsp:cNvSpPr/>
      </dsp:nvSpPr>
      <dsp:spPr>
        <a:xfrm>
          <a:off x="960045" y="1537964"/>
          <a:ext cx="394408" cy="394408"/>
        </a:xfrm>
        <a:prstGeom prst="ellipse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339BCE0C-3BE9-4899-B2FE-E093DD9078AA}">
      <dsp:nvSpPr>
        <dsp:cNvPr id="0" name=""/>
        <dsp:cNvSpPr/>
      </dsp:nvSpPr>
      <dsp:spPr>
        <a:xfrm rot="10800000">
          <a:off x="1157249" y="2050107"/>
          <a:ext cx="4202990" cy="394408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32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32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32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3923" tIns="68580" rIns="128016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tx1"/>
              </a:solidFill>
            </a:rPr>
            <a:t>Kapazität einer Kaskade.</a:t>
          </a:r>
          <a:endParaRPr lang="de-DE" sz="1800" kern="1200" dirty="0">
            <a:solidFill>
              <a:schemeClr val="tx1"/>
            </a:solidFill>
          </a:endParaRPr>
        </a:p>
      </dsp:txBody>
      <dsp:txXfrm rot="10800000">
        <a:off x="1255851" y="2050107"/>
        <a:ext cx="4104388" cy="394408"/>
      </dsp:txXfrm>
    </dsp:sp>
    <dsp:sp modelId="{64601817-F1EB-4F6E-9525-359F286FB58E}">
      <dsp:nvSpPr>
        <dsp:cNvPr id="0" name=""/>
        <dsp:cNvSpPr/>
      </dsp:nvSpPr>
      <dsp:spPr>
        <a:xfrm>
          <a:off x="960045" y="2050107"/>
          <a:ext cx="394408" cy="394408"/>
        </a:xfrm>
        <a:prstGeom prst="ellipse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F854FA9A-08C7-4CB0-964A-F6F7D213AB78}">
      <dsp:nvSpPr>
        <dsp:cNvPr id="0" name=""/>
        <dsp:cNvSpPr/>
      </dsp:nvSpPr>
      <dsp:spPr>
        <a:xfrm rot="10800000">
          <a:off x="1157249" y="2562249"/>
          <a:ext cx="4202990" cy="394408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3923" tIns="68580" rIns="128016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tx1"/>
              </a:solidFill>
            </a:rPr>
            <a:t>Bilinguale Option</a:t>
          </a:r>
          <a:endParaRPr lang="de-DE" sz="1800" kern="1200" dirty="0">
            <a:solidFill>
              <a:schemeClr val="tx1"/>
            </a:solidFill>
          </a:endParaRPr>
        </a:p>
      </dsp:txBody>
      <dsp:txXfrm rot="10800000">
        <a:off x="1255851" y="2562249"/>
        <a:ext cx="4104388" cy="394408"/>
      </dsp:txXfrm>
    </dsp:sp>
    <dsp:sp modelId="{146D0B7F-6C52-4821-848C-B5F71E05392E}">
      <dsp:nvSpPr>
        <dsp:cNvPr id="0" name=""/>
        <dsp:cNvSpPr/>
      </dsp:nvSpPr>
      <dsp:spPr>
        <a:xfrm>
          <a:off x="960045" y="2562249"/>
          <a:ext cx="394408" cy="394408"/>
        </a:xfrm>
        <a:prstGeom prst="ellipse">
          <a:avLst/>
        </a:prstGeom>
        <a:blipFill rotWithShape="1">
          <a:blip xmlns:r="http://schemas.openxmlformats.org/officeDocument/2006/relationships" r:embed="rId6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01BE18-B5EE-46B6-B61F-62B0AA80C708}">
      <dsp:nvSpPr>
        <dsp:cNvPr id="0" name=""/>
        <dsp:cNvSpPr/>
      </dsp:nvSpPr>
      <dsp:spPr>
        <a:xfrm rot="10800000">
          <a:off x="1534811" y="237"/>
          <a:ext cx="5542359" cy="555212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834" tIns="95250" rIns="177800" bIns="9525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Innovationen.</a:t>
          </a:r>
          <a:endParaRPr lang="de-DE" sz="2500" kern="1200" dirty="0">
            <a:solidFill>
              <a:schemeClr val="tx1"/>
            </a:solidFill>
          </a:endParaRPr>
        </a:p>
      </dsp:txBody>
      <dsp:txXfrm rot="10800000">
        <a:off x="1673614" y="237"/>
        <a:ext cx="5403556" cy="555212"/>
      </dsp:txXfrm>
    </dsp:sp>
    <dsp:sp modelId="{6119FA59-704D-4CA5-B23D-C56F4E1EA039}">
      <dsp:nvSpPr>
        <dsp:cNvPr id="0" name=""/>
        <dsp:cNvSpPr/>
      </dsp:nvSpPr>
      <dsp:spPr>
        <a:xfrm>
          <a:off x="1257204" y="237"/>
          <a:ext cx="555212" cy="555212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309FA085-10E1-4B87-B89A-392718EE26CA}">
      <dsp:nvSpPr>
        <dsp:cNvPr id="0" name=""/>
        <dsp:cNvSpPr/>
      </dsp:nvSpPr>
      <dsp:spPr>
        <a:xfrm rot="10800000">
          <a:off x="1534811" y="694253"/>
          <a:ext cx="5542359" cy="555212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834" tIns="95250" rIns="177800" bIns="9525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smtClean="0">
              <a:solidFill>
                <a:schemeClr val="tx1"/>
              </a:solidFill>
            </a:rPr>
            <a:t>Personen im sozialen Netzwerk.</a:t>
          </a:r>
          <a:endParaRPr lang="de-DE" sz="2500" kern="1200">
            <a:solidFill>
              <a:schemeClr val="tx1"/>
            </a:solidFill>
          </a:endParaRPr>
        </a:p>
      </dsp:txBody>
      <dsp:txXfrm rot="10800000">
        <a:off x="1673614" y="694253"/>
        <a:ext cx="5403556" cy="555212"/>
      </dsp:txXfrm>
    </dsp:sp>
    <dsp:sp modelId="{59BD1D21-DCDD-40B2-B2C8-DDB85A270D41}">
      <dsp:nvSpPr>
        <dsp:cNvPr id="0" name=""/>
        <dsp:cNvSpPr/>
      </dsp:nvSpPr>
      <dsp:spPr>
        <a:xfrm>
          <a:off x="1257204" y="694253"/>
          <a:ext cx="555212" cy="555212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5696499F-8343-41A7-AA4C-11F1C19EE07C}">
      <dsp:nvSpPr>
        <dsp:cNvPr id="0" name=""/>
        <dsp:cNvSpPr/>
      </dsp:nvSpPr>
      <dsp:spPr>
        <a:xfrm rot="10800000">
          <a:off x="1534811" y="1388269"/>
          <a:ext cx="5542359" cy="555212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834" tIns="95250" rIns="177800" bIns="9525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Kanäle der Verhaltensausbreitung.</a:t>
          </a:r>
          <a:endParaRPr lang="de-DE" sz="2500" kern="1200" dirty="0">
            <a:solidFill>
              <a:schemeClr val="tx1"/>
            </a:solidFill>
          </a:endParaRPr>
        </a:p>
      </dsp:txBody>
      <dsp:txXfrm rot="10800000">
        <a:off x="1673614" y="1388269"/>
        <a:ext cx="5403556" cy="555212"/>
      </dsp:txXfrm>
    </dsp:sp>
    <dsp:sp modelId="{6827864C-5589-4118-BBC8-93CC7B311BEC}">
      <dsp:nvSpPr>
        <dsp:cNvPr id="0" name=""/>
        <dsp:cNvSpPr/>
      </dsp:nvSpPr>
      <dsp:spPr>
        <a:xfrm>
          <a:off x="1257204" y="1388269"/>
          <a:ext cx="555212" cy="555212"/>
        </a:xfrm>
        <a:prstGeom prst="ellipse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DB135D-69DE-4E69-AC54-792A4B752ED5}">
      <dsp:nvSpPr>
        <dsp:cNvPr id="0" name=""/>
        <dsp:cNvSpPr/>
      </dsp:nvSpPr>
      <dsp:spPr>
        <a:xfrm>
          <a:off x="0" y="165747"/>
          <a:ext cx="5544616" cy="1316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Das komplexe soziale Gebilde aus dem vorherigen Abschnitt muss </a:t>
          </a:r>
          <a:r>
            <a:rPr lang="de-DE" sz="2500" kern="1200" dirty="0" smtClean="0">
              <a:solidFill>
                <a:schemeClr val="tx1"/>
              </a:solidFill>
            </a:rPr>
            <a:t>nun zur Analyse abstrahiert werden.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64254" y="230001"/>
        <a:ext cx="5416108" cy="1187742"/>
      </dsp:txXfrm>
    </dsp:sp>
    <dsp:sp modelId="{28A9DC5E-19F8-4FCD-BDAC-7EBBCAD6FD9B}">
      <dsp:nvSpPr>
        <dsp:cNvPr id="0" name=""/>
        <dsp:cNvSpPr/>
      </dsp:nvSpPr>
      <dsp:spPr>
        <a:xfrm>
          <a:off x="0" y="1553997"/>
          <a:ext cx="5544616" cy="1316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Ein Graph ist am besten geeignet um diese Strukturen zu modellieren.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64254" y="1618251"/>
        <a:ext cx="5416108" cy="1187742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F03027-F4A7-4441-B9BE-F42974080CF8}">
      <dsp:nvSpPr>
        <dsp:cNvPr id="0" name=""/>
        <dsp:cNvSpPr/>
      </dsp:nvSpPr>
      <dsp:spPr>
        <a:xfrm>
          <a:off x="0" y="927189"/>
          <a:ext cx="7886700" cy="299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2096" tIns="708152" rIns="612096" bIns="241808" numCol="1" spcCol="1270" anchor="t" anchorCtr="0">
          <a:noAutofit/>
        </a:bodyPr>
        <a:lstStyle/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34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Verbunden</a:t>
          </a:r>
          <a:endParaRPr lang="de-DE" sz="34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3400" kern="120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Ungerichtet</a:t>
          </a:r>
          <a:endParaRPr lang="de-DE" sz="34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3400" kern="120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Irreflexiv</a:t>
          </a:r>
          <a:endParaRPr lang="de-DE" sz="34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34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Symmetrisch</a:t>
          </a:r>
          <a:endParaRPr lang="de-DE" sz="34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0" y="927189"/>
        <a:ext cx="7886700" cy="2998800"/>
      </dsp:txXfrm>
    </dsp:sp>
    <dsp:sp modelId="{2E675FCF-0F94-4C40-B9C3-0B2370179BD9}">
      <dsp:nvSpPr>
        <dsp:cNvPr id="0" name=""/>
        <dsp:cNvSpPr/>
      </dsp:nvSpPr>
      <dsp:spPr>
        <a:xfrm>
          <a:off x="394335" y="425349"/>
          <a:ext cx="5520690" cy="10036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lvl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400" kern="1200" dirty="0" smtClean="0">
              <a:solidFill>
                <a:schemeClr val="tx1"/>
              </a:solidFill>
            </a:rPr>
            <a:t>Der Graph muss folgende Anforderungen erfüllen:</a:t>
          </a:r>
          <a:endParaRPr lang="de-DE" sz="3400" kern="1200" dirty="0">
            <a:solidFill>
              <a:schemeClr val="tx1"/>
            </a:solidFill>
          </a:endParaRPr>
        </a:p>
      </dsp:txBody>
      <dsp:txXfrm>
        <a:off x="443331" y="474345"/>
        <a:ext cx="5422698" cy="905688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A289F0-8A37-48C4-A4F9-D1775CEC470F}">
      <dsp:nvSpPr>
        <dsp:cNvPr id="0" name=""/>
        <dsp:cNvSpPr/>
      </dsp:nvSpPr>
      <dsp:spPr>
        <a:xfrm>
          <a:off x="0" y="72911"/>
          <a:ext cx="7256462" cy="69498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tx1"/>
              </a:solidFill>
            </a:rPr>
            <a:t>Ein </a:t>
          </a:r>
          <a:r>
            <a:rPr lang="de-DE" sz="1800" kern="1200" dirty="0" err="1" smtClean="0">
              <a:solidFill>
                <a:schemeClr val="tx1"/>
              </a:solidFill>
            </a:rPr>
            <a:t>Networked</a:t>
          </a:r>
          <a:r>
            <a:rPr lang="de-DE" sz="1800" kern="1200" dirty="0" smtClean="0">
              <a:solidFill>
                <a:schemeClr val="tx1"/>
              </a:solidFill>
            </a:rPr>
            <a:t> </a:t>
          </a:r>
          <a:r>
            <a:rPr lang="de-DE" sz="1800" kern="1200" dirty="0" err="1" smtClean="0">
              <a:solidFill>
                <a:schemeClr val="tx1"/>
              </a:solidFill>
            </a:rPr>
            <a:t>Coordination</a:t>
          </a:r>
          <a:r>
            <a:rPr lang="de-DE" sz="1800" kern="1200" dirty="0" smtClean="0">
              <a:solidFill>
                <a:schemeClr val="tx1"/>
              </a:solidFill>
            </a:rPr>
            <a:t> Game ist ein Spiel, bei dem durch Kanäle verbundene Spieler, eine Entscheidung wählen müssen.</a:t>
          </a:r>
          <a:endParaRPr lang="de-DE" sz="1800" kern="1200" dirty="0">
            <a:solidFill>
              <a:schemeClr val="tx1"/>
            </a:solidFill>
          </a:endParaRPr>
        </a:p>
      </dsp:txBody>
      <dsp:txXfrm>
        <a:off x="33926" y="106837"/>
        <a:ext cx="7188610" cy="627128"/>
      </dsp:txXfrm>
    </dsp:sp>
    <dsp:sp modelId="{DCFD7E64-84B7-4A07-9550-237B91491834}">
      <dsp:nvSpPr>
        <dsp:cNvPr id="0" name=""/>
        <dsp:cNvSpPr/>
      </dsp:nvSpPr>
      <dsp:spPr>
        <a:xfrm>
          <a:off x="0" y="819731"/>
          <a:ext cx="7256462" cy="69498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1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1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1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tx1"/>
              </a:solidFill>
            </a:rPr>
            <a:t>Je nachdem welche Entscheidung sie wählen, erhalten sie einen der Entscheidung entsprechenden </a:t>
          </a:r>
          <a:r>
            <a:rPr lang="de-DE" sz="1800" kern="1200" dirty="0" err="1" smtClean="0">
              <a:solidFill>
                <a:schemeClr val="tx1"/>
              </a:solidFill>
            </a:rPr>
            <a:t>Payoff</a:t>
          </a:r>
          <a:r>
            <a:rPr lang="de-DE" sz="1800" kern="1200" dirty="0" smtClean="0">
              <a:solidFill>
                <a:schemeClr val="tx1"/>
              </a:solidFill>
            </a:rPr>
            <a:t>.</a:t>
          </a:r>
          <a:endParaRPr lang="de-DE" sz="1800" kern="1200" dirty="0">
            <a:solidFill>
              <a:schemeClr val="tx1"/>
            </a:solidFill>
          </a:endParaRPr>
        </a:p>
      </dsp:txBody>
      <dsp:txXfrm>
        <a:off x="33926" y="853657"/>
        <a:ext cx="7188610" cy="627128"/>
      </dsp:txXfrm>
    </dsp:sp>
    <dsp:sp modelId="{EDCCC7CD-8773-4463-ADB9-654B96E72EC5}">
      <dsp:nvSpPr>
        <dsp:cNvPr id="0" name=""/>
        <dsp:cNvSpPr/>
      </dsp:nvSpPr>
      <dsp:spPr>
        <a:xfrm>
          <a:off x="0" y="1566551"/>
          <a:ext cx="7256462" cy="69498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tx1"/>
              </a:solidFill>
            </a:rPr>
            <a:t>Jeder Spieler will seinen </a:t>
          </a:r>
          <a:r>
            <a:rPr lang="de-DE" sz="1800" kern="1200" dirty="0" err="1" smtClean="0">
              <a:solidFill>
                <a:schemeClr val="tx1"/>
              </a:solidFill>
            </a:rPr>
            <a:t>Payoff</a:t>
          </a:r>
          <a:r>
            <a:rPr lang="de-DE" sz="1800" kern="1200" dirty="0" smtClean="0">
              <a:solidFill>
                <a:schemeClr val="tx1"/>
              </a:solidFill>
            </a:rPr>
            <a:t> maximieren.</a:t>
          </a:r>
          <a:endParaRPr lang="de-DE" sz="1800" kern="1200" dirty="0">
            <a:solidFill>
              <a:schemeClr val="tx1"/>
            </a:solidFill>
          </a:endParaRPr>
        </a:p>
      </dsp:txBody>
      <dsp:txXfrm>
        <a:off x="33926" y="1600477"/>
        <a:ext cx="7188610" cy="627128"/>
      </dsp:txXfrm>
    </dsp:sp>
    <dsp:sp modelId="{B80700E6-A626-4800-AC3F-B3420D9358F3}">
      <dsp:nvSpPr>
        <dsp:cNvPr id="0" name=""/>
        <dsp:cNvSpPr/>
      </dsp:nvSpPr>
      <dsp:spPr>
        <a:xfrm>
          <a:off x="0" y="2313371"/>
          <a:ext cx="7256462" cy="69498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3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3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3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tx1"/>
              </a:solidFill>
            </a:rPr>
            <a:t>Der </a:t>
          </a:r>
          <a:r>
            <a:rPr lang="de-DE" sz="1800" kern="1200" dirty="0" err="1" smtClean="0">
              <a:solidFill>
                <a:schemeClr val="tx1"/>
              </a:solidFill>
            </a:rPr>
            <a:t>Payoff</a:t>
          </a:r>
          <a:r>
            <a:rPr lang="de-DE" sz="1800" kern="1200" dirty="0" smtClean="0">
              <a:solidFill>
                <a:schemeClr val="tx1"/>
              </a:solidFill>
            </a:rPr>
            <a:t> ist jedoch auch abhängig von den Entscheidungen der anderen.</a:t>
          </a:r>
          <a:endParaRPr lang="de-DE" sz="1800" kern="1200" dirty="0">
            <a:solidFill>
              <a:schemeClr val="tx1"/>
            </a:solidFill>
          </a:endParaRPr>
        </a:p>
      </dsp:txBody>
      <dsp:txXfrm>
        <a:off x="33926" y="2347297"/>
        <a:ext cx="7188610" cy="627128"/>
      </dsp:txXfrm>
    </dsp:sp>
    <dsp:sp modelId="{D5E306B8-EA47-4703-8923-BB3B1A14DE64}">
      <dsp:nvSpPr>
        <dsp:cNvPr id="0" name=""/>
        <dsp:cNvSpPr/>
      </dsp:nvSpPr>
      <dsp:spPr>
        <a:xfrm>
          <a:off x="0" y="3060191"/>
          <a:ext cx="7256462" cy="69498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tx1"/>
              </a:solidFill>
            </a:rPr>
            <a:t>Spieler </a:t>
          </a:r>
          <a:r>
            <a:rPr lang="de-DE" sz="1800" kern="1200" dirty="0" smtClean="0">
              <a:solidFill>
                <a:schemeClr val="tx1"/>
              </a:solidFill>
            </a:rPr>
            <a:t>müssen bei der Wahl ihrer Entscheidung auch die Entscheidungen ihrer Nachbarn miteinbeziehen.</a:t>
          </a:r>
          <a:endParaRPr lang="de-DE" sz="1800" kern="1200" dirty="0">
            <a:solidFill>
              <a:schemeClr val="tx1"/>
            </a:solidFill>
          </a:endParaRPr>
        </a:p>
      </dsp:txBody>
      <dsp:txXfrm>
        <a:off x="33926" y="3094117"/>
        <a:ext cx="7188610" cy="627128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B9B480-4AD2-4BBC-98F1-1B9A21AAEC7C}">
      <dsp:nvSpPr>
        <dsp:cNvPr id="0" name=""/>
        <dsp:cNvSpPr/>
      </dsp:nvSpPr>
      <dsp:spPr>
        <a:xfrm>
          <a:off x="0" y="529334"/>
          <a:ext cx="6823670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Nur die Werte der </a:t>
          </a:r>
          <a:r>
            <a:rPr lang="de-DE" sz="2100" kern="1200" dirty="0" err="1" smtClean="0">
              <a:solidFill>
                <a:schemeClr val="tx1"/>
              </a:solidFill>
            </a:rPr>
            <a:t>Payoffs</a:t>
          </a:r>
          <a:r>
            <a:rPr lang="de-DE" sz="2100" kern="1200" dirty="0" smtClean="0">
              <a:solidFill>
                <a:schemeClr val="tx1"/>
              </a:solidFill>
            </a:rPr>
            <a:t> allein zu betrachten reicht nicht aus.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39580" y="568914"/>
        <a:ext cx="6744510" cy="731649"/>
      </dsp:txXfrm>
    </dsp:sp>
    <dsp:sp modelId="{3E06FDD8-0997-43FE-838F-DB5591461E66}">
      <dsp:nvSpPr>
        <dsp:cNvPr id="0" name=""/>
        <dsp:cNvSpPr/>
      </dsp:nvSpPr>
      <dsp:spPr>
        <a:xfrm>
          <a:off x="0" y="1400624"/>
          <a:ext cx="6823670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Anzahl der </a:t>
          </a:r>
          <a:r>
            <a:rPr lang="de-DE" sz="2100" kern="1200" dirty="0" smtClean="0">
              <a:solidFill>
                <a:schemeClr val="tx1"/>
              </a:solidFill>
            </a:rPr>
            <a:t>Nachbarn, </a:t>
          </a:r>
          <a:r>
            <a:rPr lang="de-DE" sz="2100" kern="1200" dirty="0" smtClean="0">
              <a:solidFill>
                <a:schemeClr val="tx1"/>
              </a:solidFill>
            </a:rPr>
            <a:t>welche ein bestimmtes Verhalten bereits adaptiert </a:t>
          </a:r>
          <a:r>
            <a:rPr lang="de-DE" sz="2100" kern="1200" dirty="0" smtClean="0">
              <a:solidFill>
                <a:schemeClr val="tx1"/>
              </a:solidFill>
            </a:rPr>
            <a:t>haben, </a:t>
          </a:r>
          <a:r>
            <a:rPr lang="de-DE" sz="2100" kern="1200" dirty="0" smtClean="0">
              <a:solidFill>
                <a:schemeClr val="tx1"/>
              </a:solidFill>
            </a:rPr>
            <a:t>ist ebenfalls </a:t>
          </a:r>
          <a:r>
            <a:rPr lang="de-DE" sz="2100" kern="1200" dirty="0" smtClean="0">
              <a:solidFill>
                <a:schemeClr val="tx1"/>
              </a:solidFill>
            </a:rPr>
            <a:t>von Bedeutung.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39580" y="1440204"/>
        <a:ext cx="6744510" cy="731649"/>
      </dsp:txXfrm>
    </dsp:sp>
    <dsp:sp modelId="{8F905DE7-53B3-4E36-96F4-2B684CAD61B8}">
      <dsp:nvSpPr>
        <dsp:cNvPr id="0" name=""/>
        <dsp:cNvSpPr/>
      </dsp:nvSpPr>
      <dsp:spPr>
        <a:xfrm>
          <a:off x="0" y="2271914"/>
          <a:ext cx="6823670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smtClean="0">
              <a:solidFill>
                <a:schemeClr val="tx1"/>
              </a:solidFill>
            </a:rPr>
            <a:t>Muss in der Berechnung des finalen Payoffs berücksichtigt werden.</a:t>
          </a:r>
          <a:endParaRPr lang="de-DE" sz="2100" kern="1200">
            <a:solidFill>
              <a:schemeClr val="tx1"/>
            </a:solidFill>
          </a:endParaRPr>
        </a:p>
      </dsp:txBody>
      <dsp:txXfrm>
        <a:off x="39580" y="2311494"/>
        <a:ext cx="6744510" cy="731649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995C8-7058-4633-B45D-BD6CB63B8ED8}">
      <dsp:nvSpPr>
        <dsp:cNvPr id="0" name=""/>
        <dsp:cNvSpPr/>
      </dsp:nvSpPr>
      <dsp:spPr>
        <a:xfrm>
          <a:off x="0" y="12149"/>
          <a:ext cx="6823670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Angenommen </a:t>
          </a:r>
          <a14:m xmlns:a14="http://schemas.microsoft.com/office/drawing/2010/main">
            <m:oMath xmlns:m="http://schemas.openxmlformats.org/officeDocument/2006/math">
              <m:r>
                <a:rPr lang="de-DE" sz="2200" b="0" i="1" kern="120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𝑝</m:t>
              </m:r>
              <m:r>
                <a:rPr lang="de-DE" sz="2200" b="0" i="1" kern="120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% 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der Nachbarn </a:t>
          </a:r>
          <a14:m xmlns:a14="http://schemas.microsoft.com/office/drawing/2010/main">
            <m:oMath xmlns:m="http://schemas.openxmlformats.org/officeDocument/2006/math">
              <m:d>
                <m:dPr>
                  <m:ctrlPr>
                    <a:rPr lang="de-DE" sz="2200" b="0" i="1" kern="120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de-DE" sz="2200" b="0" i="1" kern="120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𝑑</m:t>
                  </m:r>
                </m:e>
              </m:d>
              <m:r>
                <a:rPr lang="de-DE" sz="2200" b="0" i="1" kern="120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 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eines </a:t>
          </a:r>
          <a:r>
            <a:rPr lang="de-DE" sz="2200" kern="1200" dirty="0" smtClean="0">
              <a:solidFill>
                <a:schemeClr val="tx1"/>
              </a:solidFill>
            </a:rPr>
            <a:t>Knotens verwenden Verhalten </a:t>
          </a:r>
          <a14:m xmlns:a14="http://schemas.microsoft.com/office/drawing/2010/main">
            <m:oMath xmlns:m="http://schemas.openxmlformats.org/officeDocument/2006/math">
              <m:r>
                <a:rPr lang="de-DE" sz="2200" b="0" i="1" kern="120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𝐴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53614"/>
        <a:ext cx="6740740" cy="766490"/>
      </dsp:txXfrm>
    </dsp:sp>
    <dsp:sp modelId="{971E699E-E33B-4CED-B262-61F1D4418624}">
      <dsp:nvSpPr>
        <dsp:cNvPr id="0" name=""/>
        <dsp:cNvSpPr/>
      </dsp:nvSpPr>
      <dsp:spPr>
        <a:xfrm>
          <a:off x="0" y="924929"/>
          <a:ext cx="6823670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13333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13333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13333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14:m xmlns:a14="http://schemas.microsoft.com/office/drawing/2010/main">
            <m:oMath xmlns:m="http://schemas.openxmlformats.org/officeDocument/2006/math">
              <m:d>
                <m:dPr>
                  <m:ctrlPr>
                    <a:rPr lang="de-DE" sz="2200" b="0" i="1" kern="120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de-DE" sz="2200" b="0" i="1" kern="120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1−</m:t>
                  </m:r>
                  <m:r>
                    <a:rPr lang="de-DE" sz="2200" b="0" i="1" kern="120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𝑝</m:t>
                  </m:r>
                </m:e>
              </m:d>
              <m:r>
                <a:rPr lang="de-DE" sz="2200" b="0" i="1" kern="120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% 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verwenden Verhalten </a:t>
          </a:r>
          <a14:m xmlns:a14="http://schemas.microsoft.com/office/drawing/2010/main">
            <m:oMath xmlns:m="http://schemas.openxmlformats.org/officeDocument/2006/math">
              <m:r>
                <a:rPr lang="de-DE" sz="2200" b="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𝐵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966394"/>
        <a:ext cx="6740740" cy="766490"/>
      </dsp:txXfrm>
    </dsp:sp>
    <dsp:sp modelId="{766F4E18-5888-41CF-9287-BD2FA0CB8656}">
      <dsp:nvSpPr>
        <dsp:cNvPr id="0" name=""/>
        <dsp:cNvSpPr/>
      </dsp:nvSpPr>
      <dsp:spPr>
        <a:xfrm>
          <a:off x="0" y="1837709"/>
          <a:ext cx="6823670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6667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6667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6667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Bei Adaption von Verhalten </a:t>
          </a:r>
          <a14:m xmlns:a14="http://schemas.microsoft.com/office/drawing/2010/main">
            <m:oMath xmlns:m="http://schemas.openxmlformats.org/officeDocument/2006/math">
              <m:r>
                <a:rPr lang="de-DE" sz="2200" b="0" i="1" kern="120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𝐴</m:t>
              </m:r>
              <m:r>
                <a:rPr lang="de-DE" sz="2200" b="0" i="1" kern="120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 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erhält der Knoten einen </a:t>
          </a:r>
          <a:r>
            <a:rPr lang="de-DE" sz="2200" kern="1200" dirty="0" err="1" smtClean="0">
              <a:solidFill>
                <a:schemeClr val="tx1"/>
              </a:solidFill>
            </a:rPr>
            <a:t>Payoff</a:t>
          </a:r>
          <a:r>
            <a:rPr lang="de-DE" sz="2200" kern="1200" dirty="0" smtClean="0">
              <a:solidFill>
                <a:schemeClr val="tx1"/>
              </a:solidFill>
            </a:rPr>
            <a:t> von </a:t>
          </a:r>
          <a14:m xmlns:a14="http://schemas.microsoft.com/office/drawing/2010/main">
            <m:oMath xmlns:m="http://schemas.openxmlformats.org/officeDocument/2006/math"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𝑝</m:t>
              </m:r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∗</m:t>
              </m:r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𝑑</m:t>
              </m:r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∗</m:t>
              </m:r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𝑎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1879174"/>
        <a:ext cx="6740740" cy="766490"/>
      </dsp:txXfrm>
    </dsp:sp>
    <dsp:sp modelId="{794BB06B-C018-4DF4-A04E-098753848F0D}">
      <dsp:nvSpPr>
        <dsp:cNvPr id="0" name=""/>
        <dsp:cNvSpPr/>
      </dsp:nvSpPr>
      <dsp:spPr>
        <a:xfrm>
          <a:off x="0" y="2750489"/>
          <a:ext cx="6823670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Bei Verhalten B ist der </a:t>
          </a:r>
          <a:r>
            <a:rPr lang="de-DE" sz="2200" kern="1200" dirty="0" err="1" smtClean="0">
              <a:solidFill>
                <a:schemeClr val="tx1"/>
              </a:solidFill>
            </a:rPr>
            <a:t>Payoff</a:t>
          </a:r>
          <a:r>
            <a:rPr lang="de-DE" sz="2200" kern="1200" dirty="0" smtClean="0">
              <a:solidFill>
                <a:schemeClr val="tx1"/>
              </a:solidFill>
            </a:rPr>
            <a:t> </a:t>
          </a:r>
          <a14:m xmlns:a14="http://schemas.microsoft.com/office/drawing/2010/main">
            <m:oMath xmlns:m="http://schemas.openxmlformats.org/officeDocument/2006/math"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(1−</m:t>
              </m:r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𝑝</m:t>
              </m:r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)∗</m:t>
              </m:r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𝑑</m:t>
              </m:r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∗</m:t>
              </m:r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𝑏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2791954"/>
        <a:ext cx="6740740" cy="766490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7DE131-A601-4BBF-B529-1828FC99C8D4}">
      <dsp:nvSpPr>
        <dsp:cNvPr id="0" name=""/>
        <dsp:cNvSpPr/>
      </dsp:nvSpPr>
      <dsp:spPr>
        <a:xfrm>
          <a:off x="0" y="57700"/>
          <a:ext cx="6823670" cy="7897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>
              <a:solidFill>
                <a:schemeClr val="tx1"/>
              </a:solidFill>
            </a:rPr>
            <a:t>Folglich ist A die bessere Wahl wenn: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38552" y="96252"/>
        <a:ext cx="6746566" cy="712646"/>
      </dsp:txXfrm>
    </dsp:sp>
    <dsp:sp modelId="{49C5895B-D1F6-4F2A-811B-72100040532A}">
      <dsp:nvSpPr>
        <dsp:cNvPr id="0" name=""/>
        <dsp:cNvSpPr/>
      </dsp:nvSpPr>
      <dsp:spPr>
        <a:xfrm>
          <a:off x="0" y="897913"/>
          <a:ext cx="6823670" cy="7897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1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1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1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𝑝</m:t>
                </m:r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∗</m:t>
                </m:r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𝑑</m:t>
                </m:r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∗</m:t>
                </m:r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𝑎</m:t>
                </m:r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≥</m:t>
                </m:r>
                <m:d>
                  <m:dPr>
                    <m:ctrlPr>
                      <a:rPr lang="de-DE" sz="16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</m:ctrlPr>
                  </m:dPr>
                  <m:e>
                    <m:r>
                      <a:rPr lang="de-DE" sz="16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1−</m:t>
                    </m:r>
                    <m:r>
                      <a:rPr lang="de-DE" sz="16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</m:e>
                </m:d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∗</m:t>
                </m:r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𝑑</m:t>
                </m:r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∗</m:t>
                </m:r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𝑏</m:t>
                </m:r>
              </m:oMath>
            </m:oMathPara>
          </a14:m>
          <a:endParaRPr lang="de-DE" sz="1600" kern="1200" dirty="0">
            <a:solidFill>
              <a:schemeClr val="tx1"/>
            </a:solidFill>
          </a:endParaRPr>
        </a:p>
      </dsp:txBody>
      <dsp:txXfrm>
        <a:off x="38552" y="936465"/>
        <a:ext cx="6746566" cy="712646"/>
      </dsp:txXfrm>
    </dsp:sp>
    <dsp:sp modelId="{EAD8DE1B-D47C-481D-9613-E4C641C0A919}">
      <dsp:nvSpPr>
        <dsp:cNvPr id="0" name=""/>
        <dsp:cNvSpPr/>
      </dsp:nvSpPr>
      <dsp:spPr>
        <a:xfrm>
          <a:off x="0" y="1729361"/>
          <a:ext cx="6823670" cy="7897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>
              <a:solidFill>
                <a:schemeClr val="tx1"/>
              </a:solidFill>
            </a:rPr>
            <a:t>Umformuliert entsteht daraus: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38552" y="1767913"/>
        <a:ext cx="6746566" cy="712646"/>
      </dsp:txXfrm>
    </dsp:sp>
    <dsp:sp modelId="{EDC5E99E-9A45-4582-A777-46070562A73A}">
      <dsp:nvSpPr>
        <dsp:cNvPr id="0" name=""/>
        <dsp:cNvSpPr/>
      </dsp:nvSpPr>
      <dsp:spPr>
        <a:xfrm>
          <a:off x="0" y="2545361"/>
          <a:ext cx="6823670" cy="7897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3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3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3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𝑝</m:t>
                </m:r>
                <m:r>
                  <a:rPr lang="de-DE" sz="16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≥</m:t>
                </m:r>
                <m:f>
                  <m:fPr>
                    <m:ctrlPr>
                      <a:rPr lang="de-DE" sz="16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</m:ctrlPr>
                  </m:fPr>
                  <m:num>
                    <m:r>
                      <a:rPr lang="de-DE" sz="16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</m:num>
                  <m:den>
                    <m:r>
                      <a:rPr lang="de-DE" sz="16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de-DE" sz="16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sz="16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</m:den>
                </m:f>
              </m:oMath>
            </m:oMathPara>
          </a14:m>
          <a:endParaRPr lang="de-DE" sz="1600" kern="1200" dirty="0">
            <a:solidFill>
              <a:schemeClr val="tx1"/>
            </a:solidFill>
          </a:endParaRPr>
        </a:p>
      </dsp:txBody>
      <dsp:txXfrm>
        <a:off x="38552" y="2583913"/>
        <a:ext cx="6746566" cy="712646"/>
      </dsp:txXfrm>
    </dsp:sp>
    <dsp:sp modelId="{9E5456B2-0C46-4484-937F-6E7E0BB58DA4}">
      <dsp:nvSpPr>
        <dsp:cNvPr id="0" name=""/>
        <dsp:cNvSpPr/>
      </dsp:nvSpPr>
      <dsp:spPr>
        <a:xfrm>
          <a:off x="0" y="3401021"/>
          <a:ext cx="6823670" cy="7897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>
              <a:solidFill>
                <a:schemeClr val="tx1"/>
              </a:solidFill>
            </a:rPr>
            <a:t>Was soviel bedeutet wie: </a:t>
          </a:r>
          <a:endParaRPr lang="de-DE" sz="1600" kern="1200" dirty="0" smtClean="0">
            <a:solidFill>
              <a:schemeClr val="tx1"/>
            </a:solidFill>
          </a:endParaRP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>
              <a:solidFill>
                <a:schemeClr val="tx1"/>
              </a:solidFill>
            </a:rPr>
            <a:t>„</a:t>
          </a:r>
          <a:r>
            <a:rPr lang="de-DE" sz="1600" kern="1200" dirty="0" smtClean="0">
              <a:solidFill>
                <a:schemeClr val="tx1"/>
              </a:solidFill>
            </a:rPr>
            <a:t>Wenn p% deiner Nachbarn A nutzen, tu es auch“.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38552" y="3439573"/>
        <a:ext cx="6746566" cy="712646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7DE131-A601-4BBF-B529-1828FC99C8D4}">
      <dsp:nvSpPr>
        <dsp:cNvPr id="0" name=""/>
        <dsp:cNvSpPr/>
      </dsp:nvSpPr>
      <dsp:spPr>
        <a:xfrm>
          <a:off x="0" y="8160"/>
          <a:ext cx="6823670" cy="115633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14:m xmlns:a14="http://schemas.microsoft.com/office/drawing/2010/main">
            <m:oMath xmlns:m="http://schemas.openxmlformats.org/officeDocument/2006/math">
              <m:r>
                <a:rPr lang="de-DE" sz="2200" i="1" kern="120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𝑞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 ist in diesem Zusammenhang der sogenannte </a:t>
          </a:r>
          <a:r>
            <a:rPr lang="de-DE" sz="2200" kern="1200" dirty="0" err="1" smtClean="0">
              <a:solidFill>
                <a:srgbClr val="FF0000"/>
              </a:solidFill>
            </a:rPr>
            <a:t>Threshold</a:t>
          </a:r>
          <a:endParaRPr lang="de-DE" sz="2200" kern="1200" dirty="0">
            <a:solidFill>
              <a:srgbClr val="FF0000"/>
            </a:solidFill>
          </a:endParaRPr>
        </a:p>
      </dsp:txBody>
      <dsp:txXfrm>
        <a:off x="56448" y="64608"/>
        <a:ext cx="6710774" cy="1043443"/>
      </dsp:txXfrm>
    </dsp:sp>
    <dsp:sp modelId="{49C5895B-D1F6-4F2A-811B-72100040532A}">
      <dsp:nvSpPr>
        <dsp:cNvPr id="0" name=""/>
        <dsp:cNvSpPr/>
      </dsp:nvSpPr>
      <dsp:spPr>
        <a:xfrm>
          <a:off x="0" y="1233885"/>
          <a:ext cx="6823670" cy="115633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a:rPr lang="de-DE" sz="2200" b="0" i="1" kern="1200" smtClean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m:t>𝑞</m:t>
                </m:r>
                <m:r>
                  <a:rPr lang="de-DE" sz="22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de-DE" sz="22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</m:ctrlPr>
                  </m:fPr>
                  <m:num>
                    <m:r>
                      <a:rPr lang="de-DE" sz="22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</m:num>
                  <m:den>
                    <m:r>
                      <a:rPr lang="de-DE" sz="22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de-DE" sz="22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sz="22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</m:den>
                </m:f>
              </m:oMath>
            </m:oMathPara>
          </a14:m>
          <a:endParaRPr lang="de-DE" sz="2200" kern="1200" dirty="0">
            <a:solidFill>
              <a:schemeClr val="tx1"/>
            </a:solidFill>
          </a:endParaRPr>
        </a:p>
      </dsp:txBody>
      <dsp:txXfrm>
        <a:off x="56448" y="1290333"/>
        <a:ext cx="6710774" cy="1043443"/>
      </dsp:txXfrm>
    </dsp:sp>
    <dsp:sp modelId="{EDC5E99E-9A45-4582-A777-46070562A73A}">
      <dsp:nvSpPr>
        <dsp:cNvPr id="0" name=""/>
        <dsp:cNvSpPr/>
      </dsp:nvSpPr>
      <dsp:spPr>
        <a:xfrm>
          <a:off x="0" y="2420293"/>
          <a:ext cx="6823670" cy="115633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Der </a:t>
          </a:r>
          <a:r>
            <a:rPr lang="de-DE" sz="2200" kern="1200" dirty="0" err="1" smtClean="0">
              <a:solidFill>
                <a:schemeClr val="tx1"/>
              </a:solidFill>
            </a:rPr>
            <a:t>Threshold</a:t>
          </a:r>
          <a:r>
            <a:rPr lang="de-DE" sz="2200" kern="1200" baseline="0" dirty="0" smtClean="0">
              <a:solidFill>
                <a:schemeClr val="tx1"/>
              </a:solidFill>
            </a:rPr>
            <a:t> kann im gesamten Netzwerk homogen </a:t>
          </a:r>
          <a:r>
            <a:rPr lang="de-DE" sz="2200" kern="1200" baseline="0" dirty="0" smtClean="0">
              <a:solidFill>
                <a:schemeClr val="tx1"/>
              </a:solidFill>
            </a:rPr>
            <a:t>sein </a:t>
          </a:r>
          <a:r>
            <a:rPr lang="de-DE" sz="2200" kern="1200" baseline="0" dirty="0" smtClean="0">
              <a:solidFill>
                <a:schemeClr val="tx1"/>
              </a:solidFill>
            </a:rPr>
            <a:t>oder heterogen individuell für jeden Knoten.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56448" y="2476741"/>
        <a:ext cx="6710774" cy="1043443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53D16F-614B-4713-8008-60D2C1252362}">
      <dsp:nvSpPr>
        <dsp:cNvPr id="0" name=""/>
        <dsp:cNvSpPr/>
      </dsp:nvSpPr>
      <dsp:spPr>
        <a:xfrm>
          <a:off x="0" y="72555"/>
          <a:ext cx="5640288" cy="15268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>
              <a:solidFill>
                <a:schemeClr val="tx1"/>
              </a:solidFill>
            </a:rPr>
            <a:t>Wie sieht ein solches Netzwerk nun aus wenn die </a:t>
          </a:r>
          <a:r>
            <a:rPr lang="de-DE" sz="2900" kern="1200" dirty="0" err="1" smtClean="0">
              <a:solidFill>
                <a:schemeClr val="tx1"/>
              </a:solidFill>
            </a:rPr>
            <a:t>Thresholds</a:t>
          </a:r>
          <a:r>
            <a:rPr lang="de-DE" sz="2900" kern="1200" dirty="0" smtClean="0">
              <a:solidFill>
                <a:schemeClr val="tx1"/>
              </a:solidFill>
            </a:rPr>
            <a:t> nicht homogen sind?</a:t>
          </a:r>
          <a:endParaRPr lang="de-DE" sz="2900" kern="1200" dirty="0">
            <a:solidFill>
              <a:schemeClr val="tx1"/>
            </a:solidFill>
          </a:endParaRPr>
        </a:p>
      </dsp:txBody>
      <dsp:txXfrm>
        <a:off x="74535" y="147090"/>
        <a:ext cx="5491218" cy="1377780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29F0A3-4856-4C0E-BF67-358545E91ED2}">
      <dsp:nvSpPr>
        <dsp:cNvPr id="0" name=""/>
        <dsp:cNvSpPr/>
      </dsp:nvSpPr>
      <dsp:spPr>
        <a:xfrm>
          <a:off x="0" y="304750"/>
          <a:ext cx="3336032" cy="183877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a:rPr lang="de-DE" sz="3200" b="0" i="1" kern="1200" smtClean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m:t>𝑞</m:t>
                </m:r>
                <m:r>
                  <a:rPr lang="de-DE" sz="3200" b="0" i="1" kern="120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de-DE" sz="32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</m:ctrlPr>
                  </m:fPr>
                  <m:num>
                    <m:sSub>
                      <m:sSubPr>
                        <m:ctrlPr>
                          <a:rPr lang="de-DE" sz="3200" b="0" i="1" kern="12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b="0" i="1" kern="12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sz="3200" b="0" i="1" kern="12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num>
                  <m:den>
                    <m:sSub>
                      <m:sSubPr>
                        <m:ctrlPr>
                          <a:rPr lang="de-DE" sz="3200" b="0" i="1" kern="12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b="0" i="1" kern="12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de-DE" sz="3200" b="0" i="1" kern="12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de-DE" sz="3200" b="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sz="3200" b="0" i="1" kern="12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b="0" i="1" kern="12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de-DE" sz="3200" b="0" i="1" kern="12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den>
                </m:f>
              </m:oMath>
            </m:oMathPara>
          </a14:m>
          <a:endParaRPr lang="de-DE" sz="3200" kern="1200" dirty="0"/>
        </a:p>
      </dsp:txBody>
      <dsp:txXfrm>
        <a:off x="89761" y="394511"/>
        <a:ext cx="3156510" cy="1659248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24F4B5-DEB0-4F2E-8CF1-A5F472518A5F}">
      <dsp:nvSpPr>
        <dsp:cNvPr id="0" name=""/>
        <dsp:cNvSpPr/>
      </dsp:nvSpPr>
      <dsp:spPr>
        <a:xfrm>
          <a:off x="0" y="37249"/>
          <a:ext cx="6751662" cy="1114863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Diese Form der Kettenreaktion wird „Kaskade“ genannt.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54423" y="91672"/>
        <a:ext cx="6642816" cy="1006017"/>
      </dsp:txXfrm>
    </dsp:sp>
    <dsp:sp modelId="{D74C3859-17A3-49CC-89C3-60562F19BB46}">
      <dsp:nvSpPr>
        <dsp:cNvPr id="0" name=""/>
        <dsp:cNvSpPr/>
      </dsp:nvSpPr>
      <dsp:spPr>
        <a:xfrm>
          <a:off x="0" y="1212593"/>
          <a:ext cx="6751662" cy="1114863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Französisch: </a:t>
          </a:r>
          <a:r>
            <a:rPr lang="de-DE" sz="2100" kern="1200" dirty="0" err="1" smtClean="0">
              <a:solidFill>
                <a:schemeClr val="tx1"/>
              </a:solidFill>
            </a:rPr>
            <a:t>cascade</a:t>
          </a:r>
          <a:r>
            <a:rPr lang="de-DE" sz="2100" kern="1200" dirty="0" smtClean="0">
              <a:solidFill>
                <a:schemeClr val="tx1"/>
              </a:solidFill>
            </a:rPr>
            <a:t> – Wasserfall.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54423" y="1267016"/>
        <a:ext cx="6642816" cy="1006017"/>
      </dsp:txXfrm>
    </dsp:sp>
    <dsp:sp modelId="{1772E8A7-6546-4449-9102-966D29D9D662}">
      <dsp:nvSpPr>
        <dsp:cNvPr id="0" name=""/>
        <dsp:cNvSpPr/>
      </dsp:nvSpPr>
      <dsp:spPr>
        <a:xfrm>
          <a:off x="0" y="2387937"/>
          <a:ext cx="6751662" cy="1114863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Eine Kaskade geht von den </a:t>
          </a:r>
          <a:r>
            <a:rPr lang="de-DE" sz="2100" kern="1200" dirty="0" smtClean="0">
              <a:solidFill>
                <a:schemeClr val="tx1"/>
              </a:solidFill>
            </a:rPr>
            <a:t>Innovatoren aus </a:t>
          </a:r>
          <a:r>
            <a:rPr lang="de-DE" sz="2100" kern="1200" dirty="0" smtClean="0">
              <a:solidFill>
                <a:schemeClr val="tx1"/>
              </a:solidFill>
            </a:rPr>
            <a:t>und </a:t>
          </a:r>
          <a:r>
            <a:rPr lang="de-DE" sz="2100" kern="1200" dirty="0" smtClean="0">
              <a:solidFill>
                <a:schemeClr val="tx1"/>
              </a:solidFill>
            </a:rPr>
            <a:t>kann, </a:t>
          </a:r>
          <a:r>
            <a:rPr lang="de-DE" sz="2100" kern="1200" dirty="0" smtClean="0">
              <a:solidFill>
                <a:schemeClr val="tx1"/>
              </a:solidFill>
            </a:rPr>
            <a:t>abhängig von den </a:t>
          </a:r>
          <a:r>
            <a:rPr lang="de-DE" sz="2100" kern="1200" dirty="0" smtClean="0">
              <a:solidFill>
                <a:schemeClr val="tx1"/>
              </a:solidFill>
            </a:rPr>
            <a:t>Gegebenheiten, </a:t>
          </a:r>
          <a:r>
            <a:rPr lang="de-DE" sz="2100" kern="1200" dirty="0" smtClean="0">
              <a:solidFill>
                <a:schemeClr val="tx1"/>
              </a:solidFill>
            </a:rPr>
            <a:t>ein gesamtes Netz zum </a:t>
          </a:r>
          <a:r>
            <a:rPr lang="de-DE" sz="2100" kern="1200" dirty="0" smtClean="0">
              <a:solidFill>
                <a:schemeClr val="tx1"/>
              </a:solidFill>
            </a:rPr>
            <a:t>„</a:t>
          </a:r>
          <a:r>
            <a:rPr lang="de-DE" sz="2100" kern="1200" dirty="0" err="1" smtClean="0">
              <a:solidFill>
                <a:schemeClr val="tx1"/>
              </a:solidFill>
            </a:rPr>
            <a:t>Umschwingen</a:t>
          </a:r>
          <a:r>
            <a:rPr lang="de-DE" sz="2100" kern="1200" dirty="0" smtClean="0">
              <a:solidFill>
                <a:schemeClr val="tx1"/>
              </a:solidFill>
            </a:rPr>
            <a:t>“ bewegen.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54423" y="2442360"/>
        <a:ext cx="6642816" cy="10060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A6A9B0-DD82-4452-8760-C8B23A40F573}">
      <dsp:nvSpPr>
        <dsp:cNvPr id="0" name=""/>
        <dsp:cNvSpPr/>
      </dsp:nvSpPr>
      <dsp:spPr>
        <a:xfrm>
          <a:off x="0" y="251597"/>
          <a:ext cx="8280920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Eine Innovation ist ein neues Verhalten, eine neue Technologie oder generell erst einmal alles, das mit alten Normen bricht.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293062"/>
        <a:ext cx="8197990" cy="766490"/>
      </dsp:txXfrm>
    </dsp:sp>
    <dsp:sp modelId="{06E3D157-D4FD-4549-B029-A23EDD29F627}">
      <dsp:nvSpPr>
        <dsp:cNvPr id="0" name=""/>
        <dsp:cNvSpPr/>
      </dsp:nvSpPr>
      <dsp:spPr>
        <a:xfrm>
          <a:off x="0" y="1164377"/>
          <a:ext cx="8280920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err="1" smtClean="0">
              <a:solidFill>
                <a:schemeClr val="tx1"/>
              </a:solidFill>
            </a:rPr>
            <a:t>Lat</a:t>
          </a:r>
          <a:r>
            <a:rPr lang="de-DE" sz="2200" kern="1200" dirty="0" smtClean="0">
              <a:solidFill>
                <a:schemeClr val="tx1"/>
              </a:solidFill>
            </a:rPr>
            <a:t>: „</a:t>
          </a:r>
          <a:r>
            <a:rPr lang="de-DE" sz="2200" i="1" kern="1200" dirty="0" err="1" smtClean="0">
              <a:solidFill>
                <a:schemeClr val="tx1"/>
              </a:solidFill>
            </a:rPr>
            <a:t>innovare</a:t>
          </a:r>
          <a:r>
            <a:rPr lang="de-DE" sz="2200" kern="1200" dirty="0" smtClean="0">
              <a:solidFill>
                <a:schemeClr val="tx1"/>
              </a:solidFill>
            </a:rPr>
            <a:t>“ - erneuern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1205842"/>
        <a:ext cx="8197990" cy="766490"/>
      </dsp:txXfrm>
    </dsp:sp>
    <dsp:sp modelId="{4609CB6C-DF3E-4141-9E93-E4B1C9B535F8}">
      <dsp:nvSpPr>
        <dsp:cNvPr id="0" name=""/>
        <dsp:cNvSpPr/>
      </dsp:nvSpPr>
      <dsp:spPr>
        <a:xfrm>
          <a:off x="0" y="2077157"/>
          <a:ext cx="8280920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Ziel einer Innovation ist es sich möglichst effektiv und weit in einem sozialen Netzwerk zu verbreiten.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2118622"/>
        <a:ext cx="8197990" cy="766490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FFB46F-371F-420A-9A83-0A3EBA303672}">
      <dsp:nvSpPr>
        <dsp:cNvPr id="0" name=""/>
        <dsp:cNvSpPr/>
      </dsp:nvSpPr>
      <dsp:spPr>
        <a:xfrm>
          <a:off x="0" y="178172"/>
          <a:ext cx="6503935" cy="115830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Interessant ist nun die Frage ob und unter welchen </a:t>
          </a:r>
          <a:r>
            <a:rPr lang="de-DE" sz="2200" kern="1200" dirty="0" err="1" smtClean="0">
              <a:solidFill>
                <a:schemeClr val="tx1"/>
              </a:solidFill>
            </a:rPr>
            <a:t>Umständeneine</a:t>
          </a:r>
          <a:r>
            <a:rPr lang="de-DE" sz="2200" kern="1200" dirty="0" smtClean="0">
              <a:solidFill>
                <a:schemeClr val="tx1"/>
              </a:solidFill>
            </a:rPr>
            <a:t> vollständige Kaskade entstehen kann.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56544" y="234716"/>
        <a:ext cx="6390847" cy="1045212"/>
      </dsp:txXfrm>
    </dsp:sp>
    <dsp:sp modelId="{04CCB86E-CB91-4422-8218-69FDC671D5F2}">
      <dsp:nvSpPr>
        <dsp:cNvPr id="0" name=""/>
        <dsp:cNvSpPr/>
      </dsp:nvSpPr>
      <dsp:spPr>
        <a:xfrm>
          <a:off x="0" y="1424731"/>
          <a:ext cx="6503935" cy="115830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Anders gefragt: </a:t>
          </a:r>
        </a:p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Was kann sich einer Kaskade in den Weg stellen?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56544" y="1481275"/>
        <a:ext cx="6390847" cy="1045212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F0D82C-F921-4AAA-A331-639F79725A0C}">
      <dsp:nvSpPr>
        <dsp:cNvPr id="0" name=""/>
        <dsp:cNvSpPr/>
      </dsp:nvSpPr>
      <dsp:spPr>
        <a:xfrm>
          <a:off x="0" y="340773"/>
          <a:ext cx="7183710" cy="92663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>
              <a:solidFill>
                <a:schemeClr val="tx1"/>
              </a:solidFill>
            </a:rPr>
            <a:t>Ein Cluster ist ein dichter Zusammenschluss von Knoten innerhalb eines Netzwerks.</a:t>
          </a:r>
          <a:endParaRPr lang="de-DE" sz="2400" kern="1200" dirty="0">
            <a:solidFill>
              <a:schemeClr val="tx1"/>
            </a:solidFill>
          </a:endParaRPr>
        </a:p>
      </dsp:txBody>
      <dsp:txXfrm>
        <a:off x="45235" y="386008"/>
        <a:ext cx="7093240" cy="836169"/>
      </dsp:txXfrm>
    </dsp:sp>
    <dsp:sp modelId="{7D3EE275-F27F-40F4-990F-07FDCD5F3A38}">
      <dsp:nvSpPr>
        <dsp:cNvPr id="0" name=""/>
        <dsp:cNvSpPr/>
      </dsp:nvSpPr>
      <dsp:spPr>
        <a:xfrm>
          <a:off x="0" y="1336533"/>
          <a:ext cx="7183710" cy="92663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>
              <a:solidFill>
                <a:schemeClr val="tx1"/>
              </a:solidFill>
            </a:rPr>
            <a:t>Die Dichte eines Clusters </a:t>
          </a:r>
          <a:r>
            <a:rPr lang="de-DE" sz="2400" kern="1200" dirty="0" smtClean="0">
              <a:solidFill>
                <a:schemeClr val="tx1"/>
              </a:solidFill>
            </a:rPr>
            <a:t>definiert, </a:t>
          </a:r>
          <a:r>
            <a:rPr lang="de-DE" sz="2400" kern="1200" dirty="0" smtClean="0">
              <a:solidFill>
                <a:schemeClr val="tx1"/>
              </a:solidFill>
            </a:rPr>
            <a:t>wie schwer es für eine Kaskade </a:t>
          </a:r>
          <a:r>
            <a:rPr lang="de-DE" sz="2400" kern="1200" dirty="0" smtClean="0">
              <a:solidFill>
                <a:schemeClr val="tx1"/>
              </a:solidFill>
            </a:rPr>
            <a:t>ist, </a:t>
          </a:r>
          <a:r>
            <a:rPr lang="de-DE" sz="2400" kern="1200" dirty="0" smtClean="0">
              <a:solidFill>
                <a:schemeClr val="tx1"/>
              </a:solidFill>
            </a:rPr>
            <a:t>den Cluster zu durchdringen.</a:t>
          </a:r>
          <a:endParaRPr lang="de-DE" sz="2400" kern="1200" dirty="0">
            <a:solidFill>
              <a:schemeClr val="tx1"/>
            </a:solidFill>
          </a:endParaRPr>
        </a:p>
      </dsp:txBody>
      <dsp:txXfrm>
        <a:off x="45235" y="1381768"/>
        <a:ext cx="7093240" cy="836169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264E16-3821-4970-B538-B49B94224D15}">
      <dsp:nvSpPr>
        <dsp:cNvPr id="0" name=""/>
        <dsp:cNvSpPr/>
      </dsp:nvSpPr>
      <dsp:spPr>
        <a:xfrm>
          <a:off x="0" y="401123"/>
          <a:ext cx="6807324" cy="196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28324" tIns="499872" rIns="528324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400" kern="1200" dirty="0" smtClean="0"/>
            <a:t>Ein Cluster der Dichte </a:t>
          </a:r>
          <a14:m xmlns:a14="http://schemas.microsoft.com/office/drawing/2010/main">
            <m:oMath xmlns:m="http://schemas.openxmlformats.org/officeDocument/2006/math">
              <m:r>
                <a:rPr lang="de-DE" sz="2400" b="0" i="1" kern="1200" smtClean="0">
                  <a:latin typeface="Cambria Math" panose="02040503050406030204" pitchFamily="18" charset="0"/>
                </a:rPr>
                <m:t>𝑥</m:t>
              </m:r>
            </m:oMath>
          </a14:m>
          <a:r>
            <a:rPr lang="de-DE" sz="2400" kern="1200" dirty="0" smtClean="0"/>
            <a:t> ist eine Ansammlung von Knoten welche mindestens </a:t>
          </a:r>
          <a14:m xmlns:a14="http://schemas.microsoft.com/office/drawing/2010/main">
            <m:oMath xmlns:m="http://schemas.openxmlformats.org/officeDocument/2006/math">
              <m:r>
                <a:rPr lang="de-DE" sz="2400" i="1" kern="1200" dirty="0" smtClean="0">
                  <a:latin typeface="Cambria Math" panose="02040503050406030204" pitchFamily="18" charset="0"/>
                </a:rPr>
                <m:t>𝑥</m:t>
              </m:r>
              <m:r>
                <a:rPr lang="de-DE" sz="2400" i="1" kern="1200" dirty="0" smtClean="0">
                  <a:latin typeface="Cambria Math" panose="02040503050406030204" pitchFamily="18" charset="0"/>
                </a:rPr>
                <m:t>% </m:t>
              </m:r>
            </m:oMath>
          </a14:m>
          <a:r>
            <a:rPr lang="de-DE" sz="2400" kern="1200" dirty="0" smtClean="0"/>
            <a:t>ihrer Nachbarn innerhalb des Clusters haben.</a:t>
          </a:r>
          <a:endParaRPr lang="de-DE" sz="2400" kern="1200" dirty="0"/>
        </a:p>
      </dsp:txBody>
      <dsp:txXfrm>
        <a:off x="0" y="401123"/>
        <a:ext cx="6807324" cy="1965600"/>
      </dsp:txXfrm>
    </dsp:sp>
    <dsp:sp modelId="{1BBBB702-C5DB-4582-A50E-666744D2D248}">
      <dsp:nvSpPr>
        <dsp:cNvPr id="0" name=""/>
        <dsp:cNvSpPr/>
      </dsp:nvSpPr>
      <dsp:spPr>
        <a:xfrm>
          <a:off x="340366" y="46883"/>
          <a:ext cx="4765126" cy="7084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0110" tIns="0" rIns="180110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>
              <a:solidFill>
                <a:schemeClr val="tx1"/>
              </a:solidFill>
            </a:rPr>
            <a:t>Definition für die Dichte eines Clusters:	</a:t>
          </a:r>
          <a:endParaRPr lang="de-DE" sz="2400" kern="1200" dirty="0">
            <a:solidFill>
              <a:schemeClr val="tx1"/>
            </a:solidFill>
          </a:endParaRPr>
        </a:p>
      </dsp:txBody>
      <dsp:txXfrm>
        <a:off x="374951" y="81468"/>
        <a:ext cx="4695956" cy="639310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83AB52-4B79-44F4-B333-E20D52769C09}">
      <dsp:nvSpPr>
        <dsp:cNvPr id="0" name=""/>
        <dsp:cNvSpPr/>
      </dsp:nvSpPr>
      <dsp:spPr>
        <a:xfrm>
          <a:off x="0" y="1351088"/>
          <a:ext cx="7886700" cy="2003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2096" tIns="499872" rIns="612096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400" kern="1200" dirty="0" smtClean="0"/>
            <a:t>Wenn das Netzwerk einen Cluster mit einer Dichte </a:t>
          </a:r>
          <a:r>
            <a:rPr lang="de-DE" sz="2400" kern="1200" dirty="0" smtClean="0"/>
            <a:t>größer </a:t>
          </a:r>
          <a14:m xmlns:a14="http://schemas.microsoft.com/office/drawing/2010/main">
            <m:oMath xmlns:m="http://schemas.openxmlformats.org/officeDocument/2006/math">
              <m:r>
                <a:rPr lang="de-DE" sz="2400" i="1" kern="1200" dirty="0" smtClean="0">
                  <a:latin typeface="Cambria Math" panose="02040503050406030204" pitchFamily="18" charset="0"/>
                </a:rPr>
                <m:t>(1−</m:t>
              </m:r>
              <m:r>
                <a:rPr lang="de-DE" sz="2400" i="1" kern="120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𝑞</m:t>
              </m:r>
              <m:r>
                <a:rPr lang="de-DE" sz="2400" i="1" kern="1200" dirty="0" smtClean="0">
                  <a:latin typeface="Cambria Math" panose="02040503050406030204" pitchFamily="18" charset="0"/>
                </a:rPr>
                <m:t>) </m:t>
              </m:r>
            </m:oMath>
          </a14:m>
          <a:r>
            <a:rPr lang="de-DE" sz="2400" kern="1200" dirty="0" smtClean="0"/>
            <a:t>besitzt wird die Kaskade nicht vollendet werden.</a:t>
          </a:r>
          <a:endParaRPr lang="de-DE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400" kern="1200" smtClean="0"/>
            <a:t>Der Umkehrschluss ist ebenfalls gültig.</a:t>
          </a:r>
          <a:endParaRPr lang="de-DE" sz="2400" kern="1200"/>
        </a:p>
      </dsp:txBody>
      <dsp:txXfrm>
        <a:off x="0" y="1351088"/>
        <a:ext cx="7886700" cy="2003400"/>
      </dsp:txXfrm>
    </dsp:sp>
    <dsp:sp modelId="{C6E63C13-5A37-41FF-AD25-4EACB80831AE}">
      <dsp:nvSpPr>
        <dsp:cNvPr id="0" name=""/>
        <dsp:cNvSpPr/>
      </dsp:nvSpPr>
      <dsp:spPr>
        <a:xfrm>
          <a:off x="394335" y="996849"/>
          <a:ext cx="5520690" cy="7084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>
              <a:solidFill>
                <a:schemeClr val="tx1"/>
              </a:solidFill>
            </a:rPr>
            <a:t>Als Folge lässt sich für ein Netzwerk mit dem </a:t>
          </a:r>
          <a14:m xmlns:a14="http://schemas.microsoft.com/office/drawing/2010/main">
            <m:oMath xmlns:m="http://schemas.openxmlformats.org/officeDocument/2006/math">
              <m:r>
                <a:rPr lang="de-DE" sz="2400" i="1" kern="120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𝑇h𝑟𝑒𝑠h𝑜𝑙𝑑</m:t>
              </m:r>
              <m:r>
                <a:rPr lang="de-DE" sz="2400" i="1" kern="120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 </m:t>
              </m:r>
              <m:r>
                <a:rPr lang="de-DE" sz="2400" i="1" kern="120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𝑞</m:t>
              </m:r>
              <m:r>
                <a:rPr lang="de-DE" sz="2400" i="1" kern="120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 </m:t>
              </m:r>
            </m:oMath>
          </a14:m>
          <a:r>
            <a:rPr lang="de-DE" sz="2400" kern="1200" dirty="0" smtClean="0">
              <a:solidFill>
                <a:schemeClr val="tx1"/>
              </a:solidFill>
            </a:rPr>
            <a:t>definieren:</a:t>
          </a:r>
          <a:endParaRPr lang="de-DE" sz="2400" kern="1200" dirty="0">
            <a:solidFill>
              <a:schemeClr val="tx1"/>
            </a:solidFill>
          </a:endParaRPr>
        </a:p>
      </dsp:txBody>
      <dsp:txXfrm>
        <a:off x="428920" y="1031434"/>
        <a:ext cx="5451520" cy="639310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0FBCB4-585F-49B2-AF3D-8640419C499D}">
      <dsp:nvSpPr>
        <dsp:cNvPr id="0" name=""/>
        <dsp:cNvSpPr/>
      </dsp:nvSpPr>
      <dsp:spPr>
        <a:xfrm>
          <a:off x="0" y="18999"/>
          <a:ext cx="6057478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Gilt das alles auch für Netzwerke mit heterogenen </a:t>
          </a:r>
          <a:r>
            <a:rPr lang="de-DE" sz="2200" kern="1200" dirty="0" err="1" smtClean="0">
              <a:solidFill>
                <a:schemeClr val="tx1"/>
              </a:solidFill>
            </a:rPr>
            <a:t>Thresholds</a:t>
          </a:r>
          <a:r>
            <a:rPr lang="de-DE" sz="2200" kern="1200" dirty="0" smtClean="0">
              <a:solidFill>
                <a:schemeClr val="tx1"/>
              </a:solidFill>
            </a:rPr>
            <a:t>?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60464"/>
        <a:ext cx="5974548" cy="766490"/>
      </dsp:txXfrm>
    </dsp:sp>
    <dsp:sp modelId="{E0DA80DB-9BBA-45F6-9E9E-0A8B1C700E93}">
      <dsp:nvSpPr>
        <dsp:cNvPr id="0" name=""/>
        <dsp:cNvSpPr/>
      </dsp:nvSpPr>
      <dsp:spPr>
        <a:xfrm>
          <a:off x="0" y="931780"/>
          <a:ext cx="6057478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Einführung des neuen Begriffs „</a:t>
          </a:r>
          <a:r>
            <a:rPr lang="de-DE" sz="2200" kern="1200" dirty="0" err="1" smtClean="0">
              <a:solidFill>
                <a:schemeClr val="tx1"/>
              </a:solidFill>
            </a:rPr>
            <a:t>Blocking</a:t>
          </a:r>
          <a:r>
            <a:rPr lang="de-DE" sz="2200" kern="1200" dirty="0" smtClean="0">
              <a:solidFill>
                <a:schemeClr val="tx1"/>
              </a:solidFill>
            </a:rPr>
            <a:t> Cluster</a:t>
          </a:r>
          <a:r>
            <a:rPr lang="de-DE" sz="2200" kern="1200" dirty="0" smtClean="0">
              <a:solidFill>
                <a:schemeClr val="tx1"/>
              </a:solidFill>
            </a:rPr>
            <a:t>“.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973245"/>
        <a:ext cx="5974548" cy="766490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83AB52-4B79-44F4-B333-E20D52769C09}">
      <dsp:nvSpPr>
        <dsp:cNvPr id="0" name=""/>
        <dsp:cNvSpPr/>
      </dsp:nvSpPr>
      <dsp:spPr>
        <a:xfrm>
          <a:off x="0" y="357008"/>
          <a:ext cx="5510436" cy="1801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27671" tIns="458216" rIns="427671" bIns="156464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200" kern="1200" dirty="0" smtClean="0"/>
            <a:t>Ein</a:t>
          </a:r>
          <a:r>
            <a:rPr lang="de-DE" sz="2200" kern="1200" baseline="0" dirty="0" smtClean="0"/>
            <a:t> </a:t>
          </a:r>
          <a:r>
            <a:rPr lang="de-DE" sz="2200" kern="1200" baseline="0" dirty="0" err="1" smtClean="0"/>
            <a:t>Blocking</a:t>
          </a:r>
          <a:r>
            <a:rPr lang="de-DE" sz="2200" kern="1200" baseline="0" dirty="0" smtClean="0"/>
            <a:t> Cluster ist ein Cluster, für dessen Knoten stets gilt, dass sich </a:t>
          </a:r>
          <a14:m xmlns:a14="http://schemas.microsoft.com/office/drawing/2010/main">
            <m:oMath xmlns:m="http://schemas.openxmlformats.org/officeDocument/2006/math">
              <m:d>
                <m:dPr>
                  <m:ctrlPr>
                    <a:rPr lang="de-DE" sz="2200" b="0" i="1" kern="1200" baseline="0" smtClean="0"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de-DE" sz="2200" b="0" i="1" kern="1200" baseline="0" smtClean="0">
                      <a:latin typeface="Cambria Math" panose="02040503050406030204" pitchFamily="18" charset="0"/>
                    </a:rPr>
                    <m:t>1−</m:t>
                  </m:r>
                  <m:sSub>
                    <m:sSubPr>
                      <m:ctrlPr>
                        <a:rPr lang="de-DE" sz="2200" b="0" i="1" kern="1200" baseline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de-DE" sz="2200" b="0" i="1" kern="1200" baseline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</m:e>
                    <m:sub>
                      <m:r>
                        <a:rPr lang="de-DE" sz="2200" b="0" i="1" kern="1200" baseline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</m:sub>
                  </m:sSub>
                </m:e>
              </m:d>
            </m:oMath>
          </a14:m>
          <a:r>
            <a:rPr lang="de-DE" sz="2200" kern="1200" dirty="0" smtClean="0"/>
            <a:t> Nachbarn innerhalb des Clusters befinden.</a:t>
          </a:r>
          <a:endParaRPr lang="de-DE" sz="2200" kern="1200" dirty="0"/>
        </a:p>
      </dsp:txBody>
      <dsp:txXfrm>
        <a:off x="0" y="357008"/>
        <a:ext cx="5510436" cy="1801800"/>
      </dsp:txXfrm>
    </dsp:sp>
    <dsp:sp modelId="{C6E63C13-5A37-41FF-AD25-4EACB80831AE}">
      <dsp:nvSpPr>
        <dsp:cNvPr id="0" name=""/>
        <dsp:cNvSpPr/>
      </dsp:nvSpPr>
      <dsp:spPr>
        <a:xfrm>
          <a:off x="275521" y="32288"/>
          <a:ext cx="3857305" cy="6494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5797" tIns="0" rIns="145797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Definition</a:t>
          </a:r>
          <a:r>
            <a:rPr lang="de-DE" sz="2200" kern="1200" baseline="0" dirty="0" smtClean="0">
              <a:solidFill>
                <a:schemeClr val="tx1"/>
              </a:solidFill>
            </a:rPr>
            <a:t> </a:t>
          </a:r>
          <a:r>
            <a:rPr lang="de-DE" sz="2200" kern="1200" baseline="0" dirty="0" err="1" smtClean="0">
              <a:solidFill>
                <a:schemeClr val="tx1"/>
              </a:solidFill>
            </a:rPr>
            <a:t>Blocking</a:t>
          </a:r>
          <a:r>
            <a:rPr lang="de-DE" sz="2200" kern="1200" baseline="0" dirty="0" smtClean="0">
              <a:solidFill>
                <a:schemeClr val="tx1"/>
              </a:solidFill>
            </a:rPr>
            <a:t> Cluster: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307224" y="63991"/>
        <a:ext cx="3793899" cy="586034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6782EF-637E-46AA-8734-1A15D2244A22}">
      <dsp:nvSpPr>
        <dsp:cNvPr id="0" name=""/>
        <dsp:cNvSpPr/>
      </dsp:nvSpPr>
      <dsp:spPr>
        <a:xfrm>
          <a:off x="0" y="360041"/>
          <a:ext cx="7493496" cy="756651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Der </a:t>
          </a:r>
          <a14:m xmlns:a14="http://schemas.microsoft.com/office/drawing/2010/main">
            <m:oMath xmlns:m="http://schemas.openxmlformats.org/officeDocument/2006/math">
              <m:r>
                <a:rPr lang="de-DE" sz="2200" i="1" kern="120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𝑇h𝑟𝑒𝑠h𝑜𝑙𝑑</m:t>
              </m:r>
              <m:r>
                <a:rPr lang="de-DE" sz="2200" i="1" kern="120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 </m:t>
              </m:r>
              <m:r>
                <a:rPr lang="de-DE" sz="2200" i="1" kern="120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𝑞</m:t>
              </m:r>
              <m:r>
                <a:rPr lang="de-DE" sz="2200" i="1" kern="120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 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berechnet sich aus den </a:t>
          </a:r>
          <a:r>
            <a:rPr lang="de-DE" sz="2200" kern="1200" dirty="0" err="1" smtClean="0">
              <a:solidFill>
                <a:schemeClr val="tx1"/>
              </a:solidFill>
            </a:rPr>
            <a:t>Payoffs</a:t>
          </a:r>
          <a:r>
            <a:rPr lang="de-DE" sz="2200" kern="1200" dirty="0" smtClean="0">
              <a:solidFill>
                <a:schemeClr val="tx1"/>
              </a:solidFill>
            </a:rPr>
            <a:t>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36937" y="396978"/>
        <a:ext cx="7419622" cy="682777"/>
      </dsp:txXfrm>
    </dsp:sp>
    <dsp:sp modelId="{F88E0B37-A890-4311-9855-20E39CC3ABA4}">
      <dsp:nvSpPr>
        <dsp:cNvPr id="0" name=""/>
        <dsp:cNvSpPr/>
      </dsp:nvSpPr>
      <dsp:spPr>
        <a:xfrm>
          <a:off x="0" y="1180052"/>
          <a:ext cx="7493496" cy="8365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13333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13333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13333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Durch erhöhen des </a:t>
          </a:r>
          <a:r>
            <a:rPr lang="de-DE" sz="2200" kern="1200" dirty="0" err="1" smtClean="0">
              <a:solidFill>
                <a:schemeClr val="tx1"/>
              </a:solidFill>
            </a:rPr>
            <a:t>Payoffs</a:t>
          </a:r>
          <a:r>
            <a:rPr lang="de-DE" sz="2200" kern="1200" dirty="0" smtClean="0">
              <a:solidFill>
                <a:schemeClr val="tx1"/>
              </a:solidFill>
            </a:rPr>
            <a:t> </a:t>
          </a:r>
          <a14:m xmlns:a14="http://schemas.microsoft.com/office/drawing/2010/main">
            <m:oMath xmlns:m="http://schemas.openxmlformats.org/officeDocument/2006/math"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𝑎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 erreichen wir ein Absinken des </a:t>
          </a:r>
          <a:r>
            <a:rPr lang="de-DE" sz="2200" kern="1200" dirty="0" err="1" smtClean="0">
              <a:solidFill>
                <a:schemeClr val="tx1"/>
              </a:solidFill>
            </a:rPr>
            <a:t>Thresholds</a:t>
          </a:r>
          <a:r>
            <a:rPr lang="de-DE" sz="2200" kern="1200" dirty="0" smtClean="0">
              <a:solidFill>
                <a:schemeClr val="tx1"/>
              </a:solidFill>
            </a:rPr>
            <a:t>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0837" y="1220889"/>
        <a:ext cx="7411822" cy="754876"/>
      </dsp:txXfrm>
    </dsp:sp>
    <dsp:sp modelId="{506B85E7-5C97-4CBE-95A0-C6B0DEB3FB56}">
      <dsp:nvSpPr>
        <dsp:cNvPr id="0" name=""/>
        <dsp:cNvSpPr/>
      </dsp:nvSpPr>
      <dsp:spPr>
        <a:xfrm>
          <a:off x="0" y="2079962"/>
          <a:ext cx="7493496" cy="8365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6667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6667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6667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Was ist das größte </a:t>
          </a:r>
          <a14:m xmlns:a14="http://schemas.microsoft.com/office/drawing/2010/main">
            <m:oMath xmlns:m="http://schemas.openxmlformats.org/officeDocument/2006/math">
              <m:r>
                <a:rPr lang="de-DE" sz="2200" i="1" kern="120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𝑞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 (und damit kleinste </a:t>
          </a:r>
          <a14:m xmlns:a14="http://schemas.microsoft.com/office/drawing/2010/main">
            <m:oMath xmlns:m="http://schemas.openxmlformats.org/officeDocument/2006/math">
              <m:r>
                <a:rPr lang="de-DE" sz="22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𝑎</m:t>
              </m:r>
            </m:oMath>
          </a14:m>
          <a:r>
            <a:rPr lang="de-DE" sz="2200" kern="1200" dirty="0" smtClean="0">
              <a:solidFill>
                <a:schemeClr val="tx1"/>
              </a:solidFill>
            </a:rPr>
            <a:t>) welches einer Kaskade noch ermöglicht ein Equilibrium herbeizuführen?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0837" y="2120799"/>
        <a:ext cx="7411822" cy="754876"/>
      </dsp:txXfrm>
    </dsp:sp>
    <dsp:sp modelId="{71915CB7-013C-4E5B-B3E0-EFBEE565E5C6}">
      <dsp:nvSpPr>
        <dsp:cNvPr id="0" name=""/>
        <dsp:cNvSpPr/>
      </dsp:nvSpPr>
      <dsp:spPr>
        <a:xfrm>
          <a:off x="0" y="2979872"/>
          <a:ext cx="7493496" cy="8365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Ausgehend von einer kleinen Anzahl an Innovatoren.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0837" y="3020709"/>
        <a:ext cx="7411822" cy="754876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6782EF-637E-46AA-8734-1A15D2244A22}">
      <dsp:nvSpPr>
        <dsp:cNvPr id="0" name=""/>
        <dsp:cNvSpPr/>
      </dsp:nvSpPr>
      <dsp:spPr>
        <a:xfrm>
          <a:off x="0" y="25701"/>
          <a:ext cx="6680398" cy="77636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tx1"/>
              </a:solidFill>
            </a:rPr>
            <a:t>Annahme eines Netzwerks mit unendlich vielen Knoten.</a:t>
          </a:r>
          <a:endParaRPr lang="de-DE" sz="2000" kern="1200" dirty="0">
            <a:solidFill>
              <a:schemeClr val="tx1"/>
            </a:solidFill>
          </a:endParaRPr>
        </a:p>
      </dsp:txBody>
      <dsp:txXfrm>
        <a:off x="37899" y="63600"/>
        <a:ext cx="6604600" cy="700562"/>
      </dsp:txXfrm>
    </dsp:sp>
    <dsp:sp modelId="{F88E0B37-A890-4311-9855-20E39CC3ABA4}">
      <dsp:nvSpPr>
        <dsp:cNvPr id="0" name=""/>
        <dsp:cNvSpPr/>
      </dsp:nvSpPr>
      <dsp:spPr>
        <a:xfrm>
          <a:off x="0" y="868302"/>
          <a:ext cx="6680398" cy="88803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tx1"/>
              </a:solidFill>
            </a:rPr>
            <a:t>Jeder</a:t>
          </a:r>
          <a:r>
            <a:rPr lang="de-DE" sz="2000" kern="1200" baseline="0" dirty="0" smtClean="0">
              <a:solidFill>
                <a:schemeClr val="tx1"/>
              </a:solidFill>
            </a:rPr>
            <a:t> Knoten hat endlich viele Nachbarn.</a:t>
          </a:r>
          <a:endParaRPr lang="de-DE" sz="2000" kern="1200" dirty="0">
            <a:solidFill>
              <a:schemeClr val="tx1"/>
            </a:solidFill>
          </a:endParaRPr>
        </a:p>
      </dsp:txBody>
      <dsp:txXfrm>
        <a:off x="43350" y="911652"/>
        <a:ext cx="6593698" cy="801330"/>
      </dsp:txXfrm>
    </dsp:sp>
    <dsp:sp modelId="{506B85E7-5C97-4CBE-95A0-C6B0DEB3FB56}">
      <dsp:nvSpPr>
        <dsp:cNvPr id="0" name=""/>
        <dsp:cNvSpPr/>
      </dsp:nvSpPr>
      <dsp:spPr>
        <a:xfrm>
          <a:off x="0" y="1822572"/>
          <a:ext cx="6680398" cy="88803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tx1"/>
              </a:solidFill>
            </a:rPr>
            <a:t>Die Zahl der initialen Innovatoren ist endlich.</a:t>
          </a:r>
          <a:endParaRPr lang="de-DE" sz="2000" kern="1200" dirty="0">
            <a:solidFill>
              <a:schemeClr val="tx1"/>
            </a:solidFill>
          </a:endParaRPr>
        </a:p>
      </dsp:txBody>
      <dsp:txXfrm>
        <a:off x="43350" y="1865922"/>
        <a:ext cx="6593698" cy="801330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780F9A-95E2-4844-9334-CF2977453B7D}">
      <dsp:nvSpPr>
        <dsp:cNvPr id="0" name=""/>
        <dsp:cNvSpPr/>
      </dsp:nvSpPr>
      <dsp:spPr>
        <a:xfrm>
          <a:off x="0" y="448434"/>
          <a:ext cx="7185625" cy="274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57684" tIns="604012" rIns="557684" bIns="206248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900" kern="1200" dirty="0" smtClean="0"/>
            <a:t>Die</a:t>
          </a:r>
          <a:r>
            <a:rPr lang="de-DE" sz="2900" kern="1200" baseline="0" dirty="0" smtClean="0"/>
            <a:t> Kapazität einer Kaskade ist der größte Wert des </a:t>
          </a:r>
          <a14:m xmlns:a14="http://schemas.microsoft.com/office/drawing/2010/main">
            <m:oMath xmlns:m="http://schemas.openxmlformats.org/officeDocument/2006/math">
              <m:r>
                <a:rPr lang="de-DE" sz="2900" i="1" kern="1200" baseline="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𝑇h𝑟𝑒𝑠h𝑜𝑙𝑑𝑠</m:t>
              </m:r>
              <m:r>
                <a:rPr lang="de-DE" sz="2900" i="1" kern="1200" baseline="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 </m:t>
              </m:r>
              <m:r>
                <a:rPr lang="de-DE" sz="2900" i="1" kern="1200" baseline="0" dirty="0" smtClean="0">
                  <a:solidFill>
                    <a:srgbClr val="FF0000"/>
                  </a:solidFill>
                  <a:latin typeface="Cambria Math" panose="02040503050406030204" pitchFamily="18" charset="0"/>
                </a:rPr>
                <m:t>𝑞</m:t>
              </m:r>
              <m:r>
                <a:rPr lang="de-DE" sz="2900" b="0" i="1" kern="1200" baseline="0" dirty="0" smtClean="0">
                  <a:latin typeface="Cambria Math" panose="02040503050406030204" pitchFamily="18" charset="0"/>
                </a:rPr>
                <m:t>, </m:t>
              </m:r>
            </m:oMath>
          </a14:m>
          <a:r>
            <a:rPr lang="de-DE" sz="2900" kern="1200" baseline="0" dirty="0" smtClean="0"/>
            <a:t>für welchen eine endliche Anzahl an Innovatoren ein Equilibrium herbeiführen kann.</a:t>
          </a:r>
          <a:endParaRPr lang="de-DE" sz="2900" kern="1200" dirty="0"/>
        </a:p>
      </dsp:txBody>
      <dsp:txXfrm>
        <a:off x="0" y="448434"/>
        <a:ext cx="7185625" cy="2740500"/>
      </dsp:txXfrm>
    </dsp:sp>
    <dsp:sp modelId="{58273D52-AB90-4BA2-9083-5E30DB36918B}">
      <dsp:nvSpPr>
        <dsp:cNvPr id="0" name=""/>
        <dsp:cNvSpPr/>
      </dsp:nvSpPr>
      <dsp:spPr>
        <a:xfrm>
          <a:off x="359281" y="20394"/>
          <a:ext cx="5029937" cy="8560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0120" tIns="0" rIns="190120" bIns="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>
              <a:solidFill>
                <a:schemeClr val="tx1"/>
              </a:solidFill>
            </a:rPr>
            <a:t>Definition:</a:t>
          </a:r>
          <a:endParaRPr lang="de-DE" sz="2900" kern="1200" dirty="0">
            <a:solidFill>
              <a:schemeClr val="tx1"/>
            </a:solidFill>
          </a:endParaRPr>
        </a:p>
      </dsp:txBody>
      <dsp:txXfrm>
        <a:off x="401071" y="62184"/>
        <a:ext cx="4946357" cy="772500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6782EF-637E-46AA-8734-1A15D2244A22}">
      <dsp:nvSpPr>
        <dsp:cNvPr id="0" name=""/>
        <dsp:cNvSpPr/>
      </dsp:nvSpPr>
      <dsp:spPr>
        <a:xfrm>
          <a:off x="0" y="72004"/>
          <a:ext cx="6680398" cy="720083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>
              <a:solidFill>
                <a:schemeClr val="tx1"/>
              </a:solidFill>
            </a:rPr>
            <a:t>Beispiel</a:t>
          </a:r>
          <a:r>
            <a:rPr lang="de-DE" sz="3000" kern="1200" baseline="0" dirty="0" smtClean="0">
              <a:solidFill>
                <a:schemeClr val="tx1"/>
              </a:solidFill>
            </a:rPr>
            <a:t> anhand des infiniten Pfades:</a:t>
          </a:r>
          <a:endParaRPr lang="de-DE" sz="3000" kern="1200" dirty="0">
            <a:solidFill>
              <a:schemeClr val="tx1"/>
            </a:solidFill>
          </a:endParaRPr>
        </a:p>
      </dsp:txBody>
      <dsp:txXfrm>
        <a:off x="35152" y="107156"/>
        <a:ext cx="6610094" cy="64977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58EFC0-33AA-49B7-AA9E-D30C7B183593}">
      <dsp:nvSpPr>
        <dsp:cNvPr id="0" name=""/>
        <dsp:cNvSpPr/>
      </dsp:nvSpPr>
      <dsp:spPr>
        <a:xfrm>
          <a:off x="0" y="257785"/>
          <a:ext cx="8245901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Bryce Ryan und Neil </a:t>
          </a:r>
          <a:r>
            <a:rPr lang="de-DE" sz="2100" kern="1200" dirty="0" err="1" smtClean="0">
              <a:solidFill>
                <a:schemeClr val="tx1"/>
              </a:solidFill>
            </a:rPr>
            <a:t>Gross</a:t>
          </a:r>
          <a:r>
            <a:rPr lang="de-DE" sz="2100" kern="1200" dirty="0" smtClean="0">
              <a:solidFill>
                <a:schemeClr val="tx1"/>
              </a:solidFill>
            </a:rPr>
            <a:t> untersuchten in einer Studie von 1943 die Ausbreitung von neuem Saatgut unter Maisfarmern in Iowa.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39580" y="297365"/>
        <a:ext cx="8166741" cy="731649"/>
      </dsp:txXfrm>
    </dsp:sp>
    <dsp:sp modelId="{6151C91B-7AA5-46BE-88C4-B145EA5D5806}">
      <dsp:nvSpPr>
        <dsp:cNvPr id="0" name=""/>
        <dsp:cNvSpPr/>
      </dsp:nvSpPr>
      <dsp:spPr>
        <a:xfrm>
          <a:off x="0" y="1129075"/>
          <a:ext cx="8245901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Eine der frühesten Studien zum Thema </a:t>
          </a:r>
          <a:r>
            <a:rPr lang="de-DE" sz="2100" kern="1200" dirty="0" smtClean="0">
              <a:solidFill>
                <a:schemeClr val="tx1"/>
              </a:solidFill>
            </a:rPr>
            <a:t>Verhaltensausbreitung.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39580" y="1168655"/>
        <a:ext cx="8166741" cy="731649"/>
      </dsp:txXfrm>
    </dsp:sp>
    <dsp:sp modelId="{37BDECA5-C0E0-4DF8-A99C-39F2847C0046}">
      <dsp:nvSpPr>
        <dsp:cNvPr id="0" name=""/>
        <dsp:cNvSpPr/>
      </dsp:nvSpPr>
      <dsp:spPr>
        <a:xfrm>
          <a:off x="0" y="2000364"/>
          <a:ext cx="8245901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Die Gesammelten </a:t>
          </a:r>
          <a:r>
            <a:rPr lang="de-DE" sz="2100" kern="1200" dirty="0" err="1" smtClean="0">
              <a:solidFill>
                <a:schemeClr val="tx1"/>
              </a:solidFill>
            </a:rPr>
            <a:t>Erkentnisse</a:t>
          </a:r>
          <a:r>
            <a:rPr lang="de-DE" sz="2100" kern="1200" dirty="0" smtClean="0">
              <a:solidFill>
                <a:schemeClr val="tx1"/>
              </a:solidFill>
            </a:rPr>
            <a:t> dienten Everett M. Rogers als Grundlage für sein Buch </a:t>
          </a:r>
          <a:r>
            <a:rPr lang="de-DE" sz="2100" kern="1200" dirty="0" smtClean="0">
              <a:solidFill>
                <a:schemeClr val="tx1"/>
              </a:solidFill>
            </a:rPr>
            <a:t>„Diffusion </a:t>
          </a:r>
          <a:r>
            <a:rPr lang="de-DE" sz="2100" kern="1200" dirty="0" err="1" smtClean="0">
              <a:solidFill>
                <a:schemeClr val="tx1"/>
              </a:solidFill>
            </a:rPr>
            <a:t>of</a:t>
          </a:r>
          <a:r>
            <a:rPr lang="de-DE" sz="2100" kern="1200" dirty="0" smtClean="0">
              <a:solidFill>
                <a:schemeClr val="tx1"/>
              </a:solidFill>
            </a:rPr>
            <a:t> </a:t>
          </a:r>
          <a:r>
            <a:rPr lang="de-DE" sz="2100" kern="1200" dirty="0" smtClean="0">
              <a:solidFill>
                <a:schemeClr val="tx1"/>
              </a:solidFill>
            </a:rPr>
            <a:t>Innovation“.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39580" y="2039944"/>
        <a:ext cx="8166741" cy="731649"/>
      </dsp:txXfrm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6782EF-637E-46AA-8734-1A15D2244A22}">
      <dsp:nvSpPr>
        <dsp:cNvPr id="0" name=""/>
        <dsp:cNvSpPr/>
      </dsp:nvSpPr>
      <dsp:spPr>
        <a:xfrm>
          <a:off x="0" y="72004"/>
          <a:ext cx="6680398" cy="720083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>
              <a:solidFill>
                <a:schemeClr val="tx1"/>
              </a:solidFill>
            </a:rPr>
            <a:t>Beispiel</a:t>
          </a:r>
          <a:r>
            <a:rPr lang="de-DE" sz="3000" kern="1200" baseline="0" dirty="0" smtClean="0">
              <a:solidFill>
                <a:schemeClr val="tx1"/>
              </a:solidFill>
            </a:rPr>
            <a:t> anhand des infiniten Gitters:</a:t>
          </a:r>
          <a:endParaRPr lang="de-DE" sz="3000" kern="1200" dirty="0">
            <a:solidFill>
              <a:schemeClr val="tx1"/>
            </a:solidFill>
          </a:endParaRPr>
        </a:p>
      </dsp:txBody>
      <dsp:txXfrm>
        <a:off x="35152" y="107156"/>
        <a:ext cx="6610094" cy="649779"/>
      </dsp:txXfrm>
    </dsp:sp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6782EF-637E-46AA-8734-1A15D2244A22}">
      <dsp:nvSpPr>
        <dsp:cNvPr id="0" name=""/>
        <dsp:cNvSpPr/>
      </dsp:nvSpPr>
      <dsp:spPr>
        <a:xfrm>
          <a:off x="0" y="241881"/>
          <a:ext cx="6680398" cy="1316436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smtClean="0">
              <a:solidFill>
                <a:schemeClr val="tx1"/>
              </a:solidFill>
            </a:rPr>
            <a:t>Gibt es ein Maximum für die Kapazität einer Kaskade?</a:t>
          </a:r>
          <a:endParaRPr lang="de-DE" sz="3500" kern="1200" dirty="0">
            <a:solidFill>
              <a:schemeClr val="tx1"/>
            </a:solidFill>
          </a:endParaRPr>
        </a:p>
      </dsp:txBody>
      <dsp:txXfrm>
        <a:off x="64263" y="306144"/>
        <a:ext cx="6551872" cy="1187910"/>
      </dsp:txXfrm>
    </dsp:sp>
  </dsp:spTree>
</dsp:drawing>
</file>

<file path=ppt/diagrams/drawing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A9A6AF-CC5B-4DCE-BB82-B6E5A505E435}">
      <dsp:nvSpPr>
        <dsp:cNvPr id="0" name=""/>
        <dsp:cNvSpPr/>
      </dsp:nvSpPr>
      <dsp:spPr>
        <a:xfrm>
          <a:off x="123005" y="0"/>
          <a:ext cx="2264651" cy="1383469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3D8B7F-7B93-4164-B275-F35BD56F9633}">
      <dsp:nvSpPr>
        <dsp:cNvPr id="0" name=""/>
        <dsp:cNvSpPr/>
      </dsp:nvSpPr>
      <dsp:spPr>
        <a:xfrm>
          <a:off x="670236" y="415040"/>
          <a:ext cx="1323822" cy="5533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>
              <a:solidFill>
                <a:schemeClr val="tx1"/>
              </a:solidFill>
            </a:rPr>
            <a:t>Beweis</a:t>
          </a:r>
          <a:r>
            <a:rPr lang="de-DE" sz="2400" kern="1200" dirty="0" smtClean="0"/>
            <a:t>:</a:t>
          </a:r>
          <a:endParaRPr lang="de-DE" sz="2400" kern="1200" dirty="0"/>
        </a:p>
      </dsp:txBody>
      <dsp:txXfrm>
        <a:off x="697250" y="442054"/>
        <a:ext cx="1269794" cy="499359"/>
      </dsp:txXfrm>
    </dsp:sp>
  </dsp:spTree>
</dsp:drawing>
</file>

<file path=ppt/diagrams/drawing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25DB94-5B50-4A4F-9C40-D4610D429BCD}">
      <dsp:nvSpPr>
        <dsp:cNvPr id="0" name=""/>
        <dsp:cNvSpPr/>
      </dsp:nvSpPr>
      <dsp:spPr>
        <a:xfrm>
          <a:off x="805519" y="857"/>
          <a:ext cx="4077593" cy="24465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smtClean="0">
              <a:solidFill>
                <a:schemeClr val="tx1"/>
              </a:solidFill>
            </a:rPr>
            <a:t>Zu</a:t>
          </a:r>
          <a:r>
            <a:rPr lang="de-DE" sz="2300" kern="1200" baseline="0" dirty="0" smtClean="0">
              <a:solidFill>
                <a:schemeClr val="tx1"/>
              </a:solidFill>
            </a:rPr>
            <a:t> zeigen ist, dass ausgehend von einem </a:t>
          </a:r>
          <a14:m xmlns:a14="http://schemas.microsoft.com/office/drawing/2010/main">
            <m:oMath xmlns:m="http://schemas.openxmlformats.org/officeDocument/2006/math">
              <m:r>
                <a:rPr lang="de-DE" sz="2300" i="1" kern="1200" baseline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𝑇h𝑟𝑒𝑠h𝑜𝑙𝑑</m:t>
              </m:r>
              <m:r>
                <a:rPr lang="de-DE" sz="2300" i="1" kern="1200" baseline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 </m:t>
              </m:r>
              <m:r>
                <a:rPr lang="de-DE" sz="2300" i="1" kern="1200" baseline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𝑞</m:t>
              </m:r>
              <m:r>
                <a:rPr lang="de-DE" sz="2300" i="1" kern="1200" baseline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 &gt;</m:t>
              </m:r>
              <m:f>
                <m:fPr>
                  <m:ctrlPr>
                    <a:rPr lang="de-DE" sz="2300" b="0" i="1" kern="1200" baseline="0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</m:ctrlPr>
                </m:fPr>
                <m:num>
                  <m:r>
                    <a:rPr lang="de-DE" sz="2300" b="0" i="1" kern="1200" baseline="0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1</m:t>
                  </m:r>
                </m:num>
                <m:den>
                  <m:r>
                    <a:rPr lang="de-DE" sz="2300" b="0" i="1" kern="1200" baseline="0" dirty="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2</m:t>
                  </m:r>
                </m:den>
              </m:f>
              <m:r>
                <a:rPr lang="de-DE" sz="2300" i="1" kern="1200" baseline="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 </m:t>
              </m:r>
            </m:oMath>
          </a14:m>
          <a:r>
            <a:rPr lang="de-DE" sz="2300" kern="1200" baseline="0" dirty="0" smtClean="0">
              <a:solidFill>
                <a:schemeClr val="tx1"/>
              </a:solidFill>
            </a:rPr>
            <a:t>und einem endlich initialen Set S von Innovatoren, keine vollständige Kaskade entstehen kann.</a:t>
          </a:r>
          <a:endParaRPr lang="de-DE" sz="2300" kern="1200" dirty="0">
            <a:solidFill>
              <a:schemeClr val="tx1"/>
            </a:solidFill>
          </a:endParaRPr>
        </a:p>
      </dsp:txBody>
      <dsp:txXfrm>
        <a:off x="805519" y="857"/>
        <a:ext cx="4077593" cy="2446556"/>
      </dsp:txXfrm>
    </dsp:sp>
  </dsp:spTree>
</dsp:drawing>
</file>

<file path=ppt/diagrams/drawing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D9B6B9-5B10-416F-999D-5D80964BB0E5}">
      <dsp:nvSpPr>
        <dsp:cNvPr id="0" name=""/>
        <dsp:cNvSpPr/>
      </dsp:nvSpPr>
      <dsp:spPr>
        <a:xfrm>
          <a:off x="0" y="18934"/>
          <a:ext cx="7886700" cy="100386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600" kern="1200" dirty="0" smtClean="0">
              <a:solidFill>
                <a:schemeClr val="tx1"/>
              </a:solidFill>
            </a:rPr>
            <a:t>Vollständige Kaskaden sind unter realen Bedingungen eher selten.</a:t>
          </a:r>
          <a:endParaRPr lang="de-DE" sz="2600" kern="1200" dirty="0">
            <a:solidFill>
              <a:schemeClr val="tx1"/>
            </a:solidFill>
          </a:endParaRPr>
        </a:p>
      </dsp:txBody>
      <dsp:txXfrm>
        <a:off x="49004" y="67938"/>
        <a:ext cx="7788692" cy="905852"/>
      </dsp:txXfrm>
    </dsp:sp>
    <dsp:sp modelId="{83F8C3EB-5499-4442-88CE-1CB29380589C}">
      <dsp:nvSpPr>
        <dsp:cNvPr id="0" name=""/>
        <dsp:cNvSpPr/>
      </dsp:nvSpPr>
      <dsp:spPr>
        <a:xfrm>
          <a:off x="0" y="1097675"/>
          <a:ext cx="7886700" cy="100386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600" kern="1200" smtClean="0">
              <a:solidFill>
                <a:schemeClr val="tx1"/>
              </a:solidFill>
            </a:rPr>
            <a:t>Meistens steht am Ende eine Koexistenz von zwei Verhalten.</a:t>
          </a:r>
          <a:endParaRPr lang="de-DE" sz="2600" kern="1200">
            <a:solidFill>
              <a:schemeClr val="tx1"/>
            </a:solidFill>
          </a:endParaRPr>
        </a:p>
      </dsp:txBody>
      <dsp:txXfrm>
        <a:off x="49004" y="1146679"/>
        <a:ext cx="7788692" cy="905852"/>
      </dsp:txXfrm>
    </dsp:sp>
    <dsp:sp modelId="{02B2BD34-3DA4-4CD9-A6B4-7B154B19AB74}">
      <dsp:nvSpPr>
        <dsp:cNvPr id="0" name=""/>
        <dsp:cNvSpPr/>
      </dsp:nvSpPr>
      <dsp:spPr>
        <a:xfrm>
          <a:off x="0" y="2176415"/>
          <a:ext cx="7886700" cy="100386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600" kern="1200" dirty="0" smtClean="0">
              <a:solidFill>
                <a:schemeClr val="tx1"/>
              </a:solidFill>
            </a:rPr>
            <a:t>Entlang der Grenzen dieser beiden Verhalten entwickelt sich häufig eine bilinguale Option.</a:t>
          </a:r>
          <a:endParaRPr lang="de-DE" sz="2600" kern="1200" dirty="0">
            <a:solidFill>
              <a:schemeClr val="tx1"/>
            </a:solidFill>
          </a:endParaRPr>
        </a:p>
      </dsp:txBody>
      <dsp:txXfrm>
        <a:off x="49004" y="2225419"/>
        <a:ext cx="7788692" cy="905852"/>
      </dsp:txXfrm>
    </dsp:sp>
  </dsp:spTree>
</dsp:drawing>
</file>

<file path=ppt/diagrams/drawing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18BC19-86C4-423A-BEE4-1DF6EEACE58C}">
      <dsp:nvSpPr>
        <dsp:cNvPr id="0" name=""/>
        <dsp:cNvSpPr/>
      </dsp:nvSpPr>
      <dsp:spPr>
        <a:xfrm>
          <a:off x="0" y="424364"/>
          <a:ext cx="4968552" cy="2028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5615" tIns="583184" rIns="385615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800" kern="1200" dirty="0" smtClean="0"/>
            <a:t>a = 5</a:t>
          </a:r>
          <a:endParaRPr lang="de-DE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800" kern="1200" dirty="0" smtClean="0"/>
            <a:t>b = 3</a:t>
          </a:r>
          <a:endParaRPr lang="de-DE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800" kern="1200" dirty="0" smtClean="0"/>
            <a:t>c = 1</a:t>
          </a:r>
          <a:endParaRPr lang="de-DE" sz="2800" kern="1200" dirty="0"/>
        </a:p>
      </dsp:txBody>
      <dsp:txXfrm>
        <a:off x="0" y="424364"/>
        <a:ext cx="4968552" cy="2028600"/>
      </dsp:txXfrm>
    </dsp:sp>
    <dsp:sp modelId="{6BEE9808-908B-4657-A1C6-731DFD1F3837}">
      <dsp:nvSpPr>
        <dsp:cNvPr id="0" name=""/>
        <dsp:cNvSpPr/>
      </dsp:nvSpPr>
      <dsp:spPr>
        <a:xfrm>
          <a:off x="248427" y="11084"/>
          <a:ext cx="3477986" cy="82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1460" tIns="0" rIns="131460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800" kern="1200" dirty="0" smtClean="0">
              <a:solidFill>
                <a:schemeClr val="tx1"/>
              </a:solidFill>
            </a:rPr>
            <a:t>Ein Beispiel mit:</a:t>
          </a:r>
          <a:endParaRPr lang="de-DE" sz="2800" kern="1200" dirty="0">
            <a:solidFill>
              <a:schemeClr val="tx1"/>
            </a:solidFill>
          </a:endParaRPr>
        </a:p>
      </dsp:txBody>
      <dsp:txXfrm>
        <a:off x="288776" y="51433"/>
        <a:ext cx="3397288" cy="745862"/>
      </dsp:txXfrm>
    </dsp:sp>
  </dsp:spTree>
</dsp:drawing>
</file>

<file path=ppt/diagrams/drawing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95761E-22E9-435A-A26D-32ACE4BD66BB}">
      <dsp:nvSpPr>
        <dsp:cNvPr id="0" name=""/>
        <dsp:cNvSpPr/>
      </dsp:nvSpPr>
      <dsp:spPr>
        <a:xfrm>
          <a:off x="0" y="325503"/>
          <a:ext cx="8047560" cy="51480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Bilinguale Option hat </a:t>
          </a:r>
          <a:r>
            <a:rPr lang="de-DE" sz="2200" kern="1200" dirty="0" smtClean="0">
              <a:solidFill>
                <a:schemeClr val="tx1"/>
              </a:solidFill>
            </a:rPr>
            <a:t>den Nachteil bilingual </a:t>
          </a:r>
          <a:r>
            <a:rPr lang="de-DE" sz="2200" kern="1200" dirty="0" smtClean="0">
              <a:solidFill>
                <a:schemeClr val="tx1"/>
              </a:solidFill>
            </a:rPr>
            <a:t>zu sein.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25130" y="350633"/>
        <a:ext cx="7997300" cy="464540"/>
      </dsp:txXfrm>
    </dsp:sp>
    <dsp:sp modelId="{951E3170-1021-4985-8B4A-46523ABCA6E2}">
      <dsp:nvSpPr>
        <dsp:cNvPr id="0" name=""/>
        <dsp:cNvSpPr/>
      </dsp:nvSpPr>
      <dsp:spPr>
        <a:xfrm>
          <a:off x="0" y="903664"/>
          <a:ext cx="8047560" cy="51480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Daher wird eine Variable c eingeführt welche als Malus wirkt.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25130" y="928794"/>
        <a:ext cx="7997300" cy="464540"/>
      </dsp:txXfrm>
    </dsp:sp>
  </dsp:spTree>
</dsp:drawing>
</file>

<file path=ppt/diagrams/drawing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D9B6B9-5B10-416F-999D-5D80964BB0E5}">
      <dsp:nvSpPr>
        <dsp:cNvPr id="0" name=""/>
        <dsp:cNvSpPr/>
      </dsp:nvSpPr>
      <dsp:spPr>
        <a:xfrm>
          <a:off x="0" y="8135"/>
          <a:ext cx="7886700" cy="63180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smtClean="0">
              <a:solidFill>
                <a:schemeClr val="tx1"/>
              </a:solidFill>
            </a:rPr>
            <a:t>Beispiel anhand des infiniten Pfades.</a:t>
          </a:r>
          <a:endParaRPr lang="de-DE" sz="2700" kern="1200" dirty="0">
            <a:solidFill>
              <a:schemeClr val="tx1"/>
            </a:solidFill>
          </a:endParaRPr>
        </a:p>
      </dsp:txBody>
      <dsp:txXfrm>
        <a:off x="30842" y="38977"/>
        <a:ext cx="7825016" cy="570116"/>
      </dsp:txXfrm>
    </dsp:sp>
  </dsp:spTree>
</dsp:drawing>
</file>

<file path=ppt/diagrams/drawing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95761E-22E9-435A-A26D-32ACE4BD66BB}">
      <dsp:nvSpPr>
        <dsp:cNvPr id="0" name=""/>
        <dsp:cNvSpPr/>
      </dsp:nvSpPr>
      <dsp:spPr>
        <a:xfrm>
          <a:off x="0" y="465074"/>
          <a:ext cx="8407599" cy="73359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>
              <a:solidFill>
                <a:schemeClr val="tx1"/>
              </a:solidFill>
            </a:rPr>
            <a:t>Was ist jetzt mit der Kapazität der Kaskade wenn es eine bilinguale Option gibt?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35811" y="500885"/>
        <a:ext cx="8335977" cy="661968"/>
      </dsp:txXfrm>
    </dsp:sp>
    <dsp:sp modelId="{951E3170-1021-4985-8B4A-46523ABCA6E2}">
      <dsp:nvSpPr>
        <dsp:cNvPr id="0" name=""/>
        <dsp:cNvSpPr/>
      </dsp:nvSpPr>
      <dsp:spPr>
        <a:xfrm>
          <a:off x="0" y="1253384"/>
          <a:ext cx="8407599" cy="73359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>
              <a:solidFill>
                <a:schemeClr val="tx1"/>
              </a:solidFill>
            </a:rPr>
            <a:t>Mit der </a:t>
          </a:r>
          <a:r>
            <a:rPr lang="de-DE" sz="1900" kern="1200" dirty="0" smtClean="0">
              <a:solidFill>
                <a:schemeClr val="tx1"/>
              </a:solidFill>
            </a:rPr>
            <a:t>Annahme, dass b als ursprüngliche Entscheidung einen </a:t>
          </a:r>
          <a:r>
            <a:rPr lang="de-DE" sz="1900" kern="1200" dirty="0" err="1" smtClean="0">
              <a:solidFill>
                <a:schemeClr val="tx1"/>
              </a:solidFill>
            </a:rPr>
            <a:t>Payoff</a:t>
          </a:r>
          <a:r>
            <a:rPr lang="de-DE" sz="1900" kern="1200" dirty="0" smtClean="0">
              <a:solidFill>
                <a:schemeClr val="tx1"/>
              </a:solidFill>
            </a:rPr>
            <a:t> von 1 hat und der </a:t>
          </a:r>
          <a:r>
            <a:rPr lang="de-DE" sz="1900" kern="1200" dirty="0" err="1" smtClean="0">
              <a:solidFill>
                <a:schemeClr val="tx1"/>
              </a:solidFill>
            </a:rPr>
            <a:t>Payoff</a:t>
          </a:r>
          <a:r>
            <a:rPr lang="de-DE" sz="1900" kern="1200" dirty="0" smtClean="0">
              <a:solidFill>
                <a:schemeClr val="tx1"/>
              </a:solidFill>
            </a:rPr>
            <a:t> für AB sich aus der Formel </a:t>
          </a:r>
          <a14:m xmlns:a14="http://schemas.microsoft.com/office/drawing/2010/main">
            <m:oMath xmlns:m="http://schemas.openxmlformats.org/officeDocument/2006/math">
              <m:r>
                <a:rPr lang="de-DE" sz="19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𝑎</m:t>
              </m:r>
              <m:r>
                <a:rPr lang="de-DE" sz="19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+1−</m:t>
              </m:r>
              <m:r>
                <a:rPr lang="de-DE" sz="19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𝑐</m:t>
              </m:r>
            </m:oMath>
          </a14:m>
          <a:r>
            <a:rPr lang="de-DE" sz="1900" kern="1200" dirty="0" smtClean="0">
              <a:solidFill>
                <a:schemeClr val="tx1"/>
              </a:solidFill>
            </a:rPr>
            <a:t> berechnet.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35811" y="1289195"/>
        <a:ext cx="8335977" cy="661968"/>
      </dsp:txXfrm>
    </dsp:sp>
    <dsp:sp modelId="{5770F77A-8411-42FB-8F43-859C273A8A43}">
      <dsp:nvSpPr>
        <dsp:cNvPr id="0" name=""/>
        <dsp:cNvSpPr/>
      </dsp:nvSpPr>
      <dsp:spPr>
        <a:xfrm>
          <a:off x="0" y="2041695"/>
          <a:ext cx="8407599" cy="73359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>
              <a:solidFill>
                <a:schemeClr val="tx1"/>
              </a:solidFill>
            </a:rPr>
            <a:t>Die Kapazität der Kaskade hängt ab von </a:t>
          </a:r>
          <a14:m xmlns:a14="http://schemas.microsoft.com/office/drawing/2010/main">
            <m:oMath xmlns:m="http://schemas.openxmlformats.org/officeDocument/2006/math">
              <m:r>
                <a:rPr lang="de-DE" sz="19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𝑎</m:t>
              </m:r>
            </m:oMath>
          </a14:m>
          <a:r>
            <a:rPr lang="de-DE" sz="1900" kern="1200" dirty="0" smtClean="0">
              <a:solidFill>
                <a:schemeClr val="tx1"/>
              </a:solidFill>
            </a:rPr>
            <a:t> und </a:t>
          </a:r>
          <a14:m xmlns:a14="http://schemas.microsoft.com/office/drawing/2010/main">
            <m:oMath xmlns:m="http://schemas.openxmlformats.org/officeDocument/2006/math">
              <m:r>
                <a:rPr lang="de-DE" sz="1900" i="1" kern="1200" dirty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𝑐</m:t>
              </m:r>
            </m:oMath>
          </a14:m>
          <a:r>
            <a:rPr lang="de-DE" sz="1900" kern="1200" dirty="0" smtClean="0">
              <a:solidFill>
                <a:schemeClr val="tx1"/>
              </a:solidFill>
            </a:rPr>
            <a:t>. Damit lässt sie sich als Fläche beschreiben.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35811" y="2077506"/>
        <a:ext cx="8335977" cy="661968"/>
      </dsp:txXfrm>
    </dsp:sp>
  </dsp:spTree>
</dsp:drawing>
</file>

<file path=ppt/diagrams/drawing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01BE18-B5EE-46B6-B61F-62B0AA80C708}">
      <dsp:nvSpPr>
        <dsp:cNvPr id="0" name=""/>
        <dsp:cNvSpPr/>
      </dsp:nvSpPr>
      <dsp:spPr>
        <a:xfrm rot="10800000">
          <a:off x="1646171" y="516"/>
          <a:ext cx="5542359" cy="1000654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41261" tIns="121920" rIns="227584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200" kern="1200" dirty="0" smtClean="0">
              <a:solidFill>
                <a:schemeClr val="tx1"/>
              </a:solidFill>
            </a:rPr>
            <a:t>Grundlagen</a:t>
          </a:r>
          <a:endParaRPr lang="de-DE" sz="3200" kern="1200" dirty="0">
            <a:solidFill>
              <a:schemeClr val="tx1"/>
            </a:solidFill>
          </a:endParaRPr>
        </a:p>
      </dsp:txBody>
      <dsp:txXfrm rot="10800000">
        <a:off x="1896334" y="516"/>
        <a:ext cx="5292196" cy="1000654"/>
      </dsp:txXfrm>
    </dsp:sp>
    <dsp:sp modelId="{6119FA59-704D-4CA5-B23D-C56F4E1EA039}">
      <dsp:nvSpPr>
        <dsp:cNvPr id="0" name=""/>
        <dsp:cNvSpPr/>
      </dsp:nvSpPr>
      <dsp:spPr>
        <a:xfrm>
          <a:off x="1145844" y="516"/>
          <a:ext cx="1000654" cy="1000654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5696499F-8343-41A7-AA4C-11F1C19EE07C}">
      <dsp:nvSpPr>
        <dsp:cNvPr id="0" name=""/>
        <dsp:cNvSpPr/>
      </dsp:nvSpPr>
      <dsp:spPr>
        <a:xfrm rot="10800000">
          <a:off x="1646171" y="1299872"/>
          <a:ext cx="5542359" cy="1000654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41261" tIns="121920" rIns="227584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200" kern="1200" dirty="0" smtClean="0">
              <a:solidFill>
                <a:schemeClr val="tx1"/>
              </a:solidFill>
            </a:rPr>
            <a:t>Change </a:t>
          </a:r>
          <a:r>
            <a:rPr lang="de-DE" sz="3200" kern="1200" dirty="0" err="1" smtClean="0">
              <a:solidFill>
                <a:schemeClr val="tx1"/>
              </a:solidFill>
            </a:rPr>
            <a:t>Agents</a:t>
          </a:r>
          <a:endParaRPr lang="de-DE" sz="3200" kern="1200" dirty="0">
            <a:solidFill>
              <a:schemeClr val="tx1"/>
            </a:solidFill>
          </a:endParaRPr>
        </a:p>
      </dsp:txBody>
      <dsp:txXfrm rot="10800000">
        <a:off x="1896334" y="1299872"/>
        <a:ext cx="5292196" cy="1000654"/>
      </dsp:txXfrm>
    </dsp:sp>
    <dsp:sp modelId="{6827864C-5589-4118-BBC8-93CC7B311BEC}">
      <dsp:nvSpPr>
        <dsp:cNvPr id="0" name=""/>
        <dsp:cNvSpPr/>
      </dsp:nvSpPr>
      <dsp:spPr>
        <a:xfrm>
          <a:off x="1145844" y="1299872"/>
          <a:ext cx="1000654" cy="1000654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B051DE35-59CD-46C0-93F4-2876B0AC552C}">
      <dsp:nvSpPr>
        <dsp:cNvPr id="0" name=""/>
        <dsp:cNvSpPr/>
      </dsp:nvSpPr>
      <dsp:spPr>
        <a:xfrm rot="10800000">
          <a:off x="1656202" y="2520278"/>
          <a:ext cx="5542359" cy="1000654"/>
        </a:xfrm>
        <a:prstGeom prst="homePlat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41261" tIns="121920" rIns="227584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200" kern="1200" dirty="0" smtClean="0">
              <a:solidFill>
                <a:schemeClr val="tx1"/>
              </a:solidFill>
            </a:rPr>
            <a:t>Beispiele</a:t>
          </a:r>
          <a:endParaRPr lang="de-DE" sz="3200" kern="1200" dirty="0">
            <a:solidFill>
              <a:schemeClr val="tx1"/>
            </a:solidFill>
          </a:endParaRPr>
        </a:p>
      </dsp:txBody>
      <dsp:txXfrm rot="10800000">
        <a:off x="1906365" y="2520278"/>
        <a:ext cx="5292196" cy="1000654"/>
      </dsp:txXfrm>
    </dsp:sp>
    <dsp:sp modelId="{004B1040-45AB-4722-A6C3-568EAA60520C}">
      <dsp:nvSpPr>
        <dsp:cNvPr id="0" name=""/>
        <dsp:cNvSpPr/>
      </dsp:nvSpPr>
      <dsp:spPr>
        <a:xfrm>
          <a:off x="1152128" y="2520278"/>
          <a:ext cx="1000654" cy="1000654"/>
        </a:xfrm>
        <a:prstGeom prst="ellipse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5E140E-E650-4DA9-B07C-19560AA4E513}">
      <dsp:nvSpPr>
        <dsp:cNvPr id="0" name=""/>
        <dsp:cNvSpPr/>
      </dsp:nvSpPr>
      <dsp:spPr>
        <a:xfrm>
          <a:off x="0" y="136259"/>
          <a:ext cx="6226406" cy="965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Innovation bietet einen Vorteil gegenüber altem Verhalten / Technologie.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47120" y="183379"/>
        <a:ext cx="6132166" cy="871010"/>
      </dsp:txXfrm>
    </dsp:sp>
    <dsp:sp modelId="{C39CF3C5-E7C8-49FF-9FBF-9EF80598926F}">
      <dsp:nvSpPr>
        <dsp:cNvPr id="0" name=""/>
        <dsp:cNvSpPr/>
      </dsp:nvSpPr>
      <dsp:spPr>
        <a:xfrm>
          <a:off x="0" y="1173509"/>
          <a:ext cx="6226406" cy="965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Messbar in ökonomischen Maßstäben oder auch in sozialem Prestige.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47120" y="1220629"/>
        <a:ext cx="6132166" cy="871010"/>
      </dsp:txXfrm>
    </dsp:sp>
    <dsp:sp modelId="{A9AC15B2-0BB3-4665-9D23-E1A55DACA51F}">
      <dsp:nvSpPr>
        <dsp:cNvPr id="0" name=""/>
        <dsp:cNvSpPr/>
      </dsp:nvSpPr>
      <dsp:spPr>
        <a:xfrm>
          <a:off x="0" y="2210759"/>
          <a:ext cx="6226406" cy="9652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smtClean="0">
              <a:solidFill>
                <a:schemeClr val="tx1"/>
              </a:solidFill>
            </a:rPr>
            <a:t>Vorteil kann nur gefühlt vorhanden sein.</a:t>
          </a:r>
          <a:endParaRPr lang="de-DE" sz="2500" kern="1200">
            <a:solidFill>
              <a:schemeClr val="tx1"/>
            </a:solidFill>
          </a:endParaRPr>
        </a:p>
      </dsp:txBody>
      <dsp:txXfrm>
        <a:off x="47120" y="2257879"/>
        <a:ext cx="6132166" cy="871010"/>
      </dsp:txXfrm>
    </dsp:sp>
  </dsp:spTree>
</dsp:drawing>
</file>

<file path=ppt/diagrams/drawing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95761E-22E9-435A-A26D-32ACE4BD66BB}">
      <dsp:nvSpPr>
        <dsp:cNvPr id="0" name=""/>
        <dsp:cNvSpPr/>
      </dsp:nvSpPr>
      <dsp:spPr>
        <a:xfrm>
          <a:off x="0" y="52430"/>
          <a:ext cx="8407599" cy="1008686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>
              <a:solidFill>
                <a:schemeClr val="tx1"/>
              </a:solidFill>
            </a:rPr>
            <a:t>Historische Ursprung in des viralen Marketings kommt aus der Mundpropaganda.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49240" y="101670"/>
        <a:ext cx="8309119" cy="910206"/>
      </dsp:txXfrm>
    </dsp:sp>
    <dsp:sp modelId="{951E3170-1021-4985-8B4A-46523ABCA6E2}">
      <dsp:nvSpPr>
        <dsp:cNvPr id="0" name=""/>
        <dsp:cNvSpPr/>
      </dsp:nvSpPr>
      <dsp:spPr>
        <a:xfrm>
          <a:off x="0" y="1115836"/>
          <a:ext cx="8407599" cy="1008686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>
              <a:solidFill>
                <a:schemeClr val="tx1"/>
              </a:solidFill>
            </a:rPr>
            <a:t>Jemand im Dorf erfährt irgend etwas Neues, das er im Nachbardorf aufgeschnappt hat. Zurück in seinem Zuhause erzählt er es seiner Frau, die erzählt es ihrer Freundin und so weiter.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49240" y="1165076"/>
        <a:ext cx="8309119" cy="910206"/>
      </dsp:txXfrm>
    </dsp:sp>
    <dsp:sp modelId="{5770F77A-8411-42FB-8F43-859C273A8A43}">
      <dsp:nvSpPr>
        <dsp:cNvPr id="0" name=""/>
        <dsp:cNvSpPr/>
      </dsp:nvSpPr>
      <dsp:spPr>
        <a:xfrm>
          <a:off x="0" y="2179243"/>
          <a:ext cx="8407599" cy="1008686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b="1" kern="1200" dirty="0" err="1" smtClean="0">
              <a:solidFill>
                <a:schemeClr val="tx1"/>
              </a:solidFill>
              <a:effectLst/>
            </a:rPr>
            <a:t>It</a:t>
          </a:r>
          <a:r>
            <a:rPr lang="de-DE" sz="1900" b="1" kern="1200" dirty="0" smtClean="0">
              <a:solidFill>
                <a:schemeClr val="tx1"/>
              </a:solidFill>
              <a:effectLst/>
            </a:rPr>
            <a:t> </a:t>
          </a:r>
          <a:r>
            <a:rPr lang="de-DE" sz="1900" b="1" kern="1200" dirty="0" err="1" smtClean="0">
              <a:solidFill>
                <a:schemeClr val="tx1"/>
              </a:solidFill>
              <a:effectLst/>
            </a:rPr>
            <a:t>goes</a:t>
          </a:r>
          <a:r>
            <a:rPr lang="de-DE" sz="1900" b="1" kern="1200" dirty="0" smtClean="0">
              <a:solidFill>
                <a:schemeClr val="tx1"/>
              </a:solidFill>
              <a:effectLst/>
            </a:rPr>
            <a:t> viral!</a:t>
          </a:r>
          <a:endParaRPr lang="de-DE" sz="1900" b="1" kern="1200" dirty="0">
            <a:solidFill>
              <a:schemeClr val="tx1"/>
            </a:solidFill>
            <a:effectLst/>
          </a:endParaRPr>
        </a:p>
      </dsp:txBody>
      <dsp:txXfrm>
        <a:off x="49240" y="2228483"/>
        <a:ext cx="8309119" cy="910206"/>
      </dsp:txXfrm>
    </dsp:sp>
  </dsp:spTree>
</dsp:drawing>
</file>

<file path=ppt/diagrams/drawing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95761E-22E9-435A-A26D-32ACE4BD66BB}">
      <dsp:nvSpPr>
        <dsp:cNvPr id="0" name=""/>
        <dsp:cNvSpPr/>
      </dsp:nvSpPr>
      <dsp:spPr>
        <a:xfrm>
          <a:off x="0" y="64935"/>
          <a:ext cx="8407599" cy="10003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>
              <a:solidFill>
                <a:schemeClr val="tx1"/>
              </a:solidFill>
            </a:rPr>
            <a:t>Soziale</a:t>
          </a:r>
          <a:r>
            <a:rPr lang="de-DE" sz="1900" kern="1200" baseline="0" dirty="0" smtClean="0">
              <a:solidFill>
                <a:schemeClr val="tx1"/>
              </a:solidFill>
            </a:rPr>
            <a:t> Netze waren früher sehr klein.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48833" y="113768"/>
        <a:ext cx="8309933" cy="902684"/>
      </dsp:txXfrm>
    </dsp:sp>
    <dsp:sp modelId="{951E3170-1021-4985-8B4A-46523ABCA6E2}">
      <dsp:nvSpPr>
        <dsp:cNvPr id="0" name=""/>
        <dsp:cNvSpPr/>
      </dsp:nvSpPr>
      <dsp:spPr>
        <a:xfrm>
          <a:off x="0" y="1120005"/>
          <a:ext cx="8407599" cy="10003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>
              <a:solidFill>
                <a:schemeClr val="tx1"/>
              </a:solidFill>
            </a:rPr>
            <a:t>Die meisten Menschen hatten außerhalb </a:t>
          </a:r>
          <a:r>
            <a:rPr lang="de-DE" sz="1900" kern="1200" dirty="0" smtClean="0">
              <a:solidFill>
                <a:schemeClr val="tx1"/>
              </a:solidFill>
            </a:rPr>
            <a:t>ihres engsten sozialen Zirkels (Familie, Arbeit, Heimat) kaum </a:t>
          </a:r>
          <a:r>
            <a:rPr lang="de-DE" sz="1900" kern="1200" dirty="0" smtClean="0">
              <a:solidFill>
                <a:schemeClr val="tx1"/>
              </a:solidFill>
            </a:rPr>
            <a:t>Kontakte oder Möglichkeiten effektiv welche zu schaffen.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48833" y="1168838"/>
        <a:ext cx="8309933" cy="902684"/>
      </dsp:txXfrm>
    </dsp:sp>
    <dsp:sp modelId="{5770F77A-8411-42FB-8F43-859C273A8A43}">
      <dsp:nvSpPr>
        <dsp:cNvPr id="0" name=""/>
        <dsp:cNvSpPr/>
      </dsp:nvSpPr>
      <dsp:spPr>
        <a:xfrm>
          <a:off x="0" y="2175075"/>
          <a:ext cx="8407599" cy="10003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b="0" kern="1200" dirty="0" smtClean="0">
              <a:solidFill>
                <a:schemeClr val="tx1"/>
              </a:solidFill>
              <a:effectLst/>
            </a:rPr>
            <a:t>Wirkungsgrad</a:t>
          </a:r>
          <a:r>
            <a:rPr lang="de-DE" sz="1900" b="0" kern="1200" baseline="0" dirty="0" smtClean="0">
              <a:solidFill>
                <a:schemeClr val="tx1"/>
              </a:solidFill>
              <a:effectLst/>
            </a:rPr>
            <a:t> von viralem Marketing ist sehr niedrig in solchen Strukturen.</a:t>
          </a:r>
          <a:endParaRPr lang="de-DE" sz="1900" b="0" kern="1200" dirty="0">
            <a:solidFill>
              <a:schemeClr val="tx1"/>
            </a:solidFill>
            <a:effectLst/>
          </a:endParaRPr>
        </a:p>
      </dsp:txBody>
      <dsp:txXfrm>
        <a:off x="48833" y="2223908"/>
        <a:ext cx="8309933" cy="902684"/>
      </dsp:txXfrm>
    </dsp:sp>
  </dsp:spTree>
</dsp:drawing>
</file>

<file path=ppt/diagrams/drawing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F1515-0D1A-41EF-B2CB-ECC050D1AE8A}">
      <dsp:nvSpPr>
        <dsp:cNvPr id="0" name=""/>
        <dsp:cNvSpPr/>
      </dsp:nvSpPr>
      <dsp:spPr>
        <a:xfrm>
          <a:off x="0" y="980879"/>
          <a:ext cx="6096000" cy="1944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F8FE16AA-229B-4A1F-9115-6DD1136358C6}">
      <dsp:nvSpPr>
        <dsp:cNvPr id="0" name=""/>
        <dsp:cNvSpPr/>
      </dsp:nvSpPr>
      <dsp:spPr>
        <a:xfrm>
          <a:off x="491728" y="1546000"/>
          <a:ext cx="4994671" cy="97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74320" rIns="0" bIns="27432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smtClean="0"/>
            <a:t>…und dann kam das Internet 2.0</a:t>
          </a:r>
          <a:endParaRPr lang="de-DE" sz="2700" kern="1200" dirty="0"/>
        </a:p>
      </dsp:txBody>
      <dsp:txXfrm>
        <a:off x="491728" y="1546000"/>
        <a:ext cx="4994671" cy="972000"/>
      </dsp:txXfrm>
    </dsp:sp>
  </dsp:spTree>
</dsp:drawing>
</file>

<file path=ppt/diagrams/drawing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95761E-22E9-435A-A26D-32ACE4BD66BB}">
      <dsp:nvSpPr>
        <dsp:cNvPr id="0" name=""/>
        <dsp:cNvSpPr/>
      </dsp:nvSpPr>
      <dsp:spPr>
        <a:xfrm>
          <a:off x="0" y="343485"/>
          <a:ext cx="8407599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Plötzlich gibt es eine Explosion an </a:t>
          </a:r>
          <a:r>
            <a:rPr lang="de-DE" sz="2100" kern="1200" dirty="0" smtClean="0">
              <a:solidFill>
                <a:schemeClr val="tx1"/>
              </a:solidFill>
            </a:rPr>
            <a:t>Möglichkeiten, </a:t>
          </a:r>
          <a:r>
            <a:rPr lang="de-DE" sz="2100" kern="1200" dirty="0" smtClean="0">
              <a:solidFill>
                <a:schemeClr val="tx1"/>
              </a:solidFill>
            </a:rPr>
            <a:t>um sein eigenes Soziales Netzwerk in gigantische Dimensionen zu erweitern.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39580" y="383065"/>
        <a:ext cx="8328439" cy="731649"/>
      </dsp:txXfrm>
    </dsp:sp>
    <dsp:sp modelId="{951E3170-1021-4985-8B4A-46523ABCA6E2}">
      <dsp:nvSpPr>
        <dsp:cNvPr id="0" name=""/>
        <dsp:cNvSpPr/>
      </dsp:nvSpPr>
      <dsp:spPr>
        <a:xfrm>
          <a:off x="0" y="1214775"/>
          <a:ext cx="8407599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>
              <a:solidFill>
                <a:schemeClr val="tx1"/>
              </a:solidFill>
            </a:rPr>
            <a:t>Eine kleine Gruppe von </a:t>
          </a:r>
          <a:r>
            <a:rPr lang="de-DE" sz="2100" kern="1200" dirty="0" smtClean="0">
              <a:solidFill>
                <a:schemeClr val="tx1"/>
              </a:solidFill>
            </a:rPr>
            <a:t>Menschen, </a:t>
          </a:r>
          <a:r>
            <a:rPr lang="de-DE" sz="2100" kern="1200" dirty="0" smtClean="0">
              <a:solidFill>
                <a:schemeClr val="tx1"/>
              </a:solidFill>
            </a:rPr>
            <a:t>die ihr Gewicht für eine Innovation in die Waagschale </a:t>
          </a:r>
          <a:r>
            <a:rPr lang="de-DE" sz="2100" kern="1200" dirty="0" smtClean="0">
              <a:solidFill>
                <a:schemeClr val="tx1"/>
              </a:solidFill>
            </a:rPr>
            <a:t>wirft, </a:t>
          </a:r>
          <a:r>
            <a:rPr lang="de-DE" sz="2100" kern="1200" dirty="0" smtClean="0">
              <a:solidFill>
                <a:schemeClr val="tx1"/>
              </a:solidFill>
            </a:rPr>
            <a:t>kann großen Einfluss haben.</a:t>
          </a:r>
          <a:endParaRPr lang="de-DE" sz="2100" kern="1200" dirty="0">
            <a:solidFill>
              <a:schemeClr val="tx1"/>
            </a:solidFill>
          </a:endParaRPr>
        </a:p>
      </dsp:txBody>
      <dsp:txXfrm>
        <a:off x="39580" y="1254355"/>
        <a:ext cx="8328439" cy="731649"/>
      </dsp:txXfrm>
    </dsp:sp>
    <dsp:sp modelId="{5770F77A-8411-42FB-8F43-859C273A8A43}">
      <dsp:nvSpPr>
        <dsp:cNvPr id="0" name=""/>
        <dsp:cNvSpPr/>
      </dsp:nvSpPr>
      <dsp:spPr>
        <a:xfrm>
          <a:off x="0" y="2086065"/>
          <a:ext cx="8407599" cy="810809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b="0" kern="1200" dirty="0" smtClean="0">
              <a:solidFill>
                <a:schemeClr val="tx1"/>
              </a:solidFill>
              <a:effectLst/>
            </a:rPr>
            <a:t>Allerdings müssen diese initialen </a:t>
          </a:r>
          <a:r>
            <a:rPr lang="de-DE" sz="2100" b="0" kern="1200" dirty="0" err="1" smtClean="0">
              <a:solidFill>
                <a:schemeClr val="tx1"/>
              </a:solidFill>
              <a:effectLst/>
            </a:rPr>
            <a:t>Seeder</a:t>
          </a:r>
          <a:r>
            <a:rPr lang="de-DE" sz="2100" b="0" kern="1200" dirty="0" smtClean="0">
              <a:solidFill>
                <a:schemeClr val="tx1"/>
              </a:solidFill>
              <a:effectLst/>
            </a:rPr>
            <a:t> sorgfältig gewählt sein.</a:t>
          </a:r>
          <a:endParaRPr lang="de-DE" sz="2100" b="0" kern="1200" dirty="0">
            <a:solidFill>
              <a:schemeClr val="tx1"/>
            </a:solidFill>
            <a:effectLst/>
          </a:endParaRPr>
        </a:p>
      </dsp:txBody>
      <dsp:txXfrm>
        <a:off x="39580" y="2125645"/>
        <a:ext cx="8328439" cy="731649"/>
      </dsp:txXfrm>
    </dsp:sp>
  </dsp:spTree>
</dsp:drawing>
</file>

<file path=ppt/diagrams/drawing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95761E-22E9-435A-A26D-32ACE4BD66BB}">
      <dsp:nvSpPr>
        <dsp:cNvPr id="0" name=""/>
        <dsp:cNvSpPr/>
      </dsp:nvSpPr>
      <dsp:spPr>
        <a:xfrm>
          <a:off x="0" y="1604"/>
          <a:ext cx="5023224" cy="6844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tx1"/>
              </a:solidFill>
            </a:rPr>
            <a:t>Werbespot für ein Männer Duschgel.</a:t>
          </a:r>
          <a:endParaRPr lang="de-DE" sz="1800" kern="1200" dirty="0">
            <a:solidFill>
              <a:schemeClr val="tx1"/>
            </a:solidFill>
          </a:endParaRPr>
        </a:p>
      </dsp:txBody>
      <dsp:txXfrm>
        <a:off x="33412" y="35016"/>
        <a:ext cx="4956400" cy="617626"/>
      </dsp:txXfrm>
    </dsp:sp>
    <dsp:sp modelId="{951E3170-1021-4985-8B4A-46523ABCA6E2}">
      <dsp:nvSpPr>
        <dsp:cNvPr id="0" name=""/>
        <dsp:cNvSpPr/>
      </dsp:nvSpPr>
      <dsp:spPr>
        <a:xfrm>
          <a:off x="0" y="737895"/>
          <a:ext cx="5023224" cy="6844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tx1"/>
              </a:solidFill>
            </a:rPr>
            <a:t>51.000.000 Klicks </a:t>
          </a:r>
          <a:r>
            <a:rPr lang="de-DE" sz="1800" kern="1200" dirty="0" smtClean="0">
              <a:solidFill>
                <a:schemeClr val="tx1"/>
              </a:solidFill>
            </a:rPr>
            <a:t>auf </a:t>
          </a:r>
          <a:r>
            <a:rPr lang="de-DE" sz="1800" kern="1200" dirty="0" err="1" smtClean="0">
              <a:solidFill>
                <a:schemeClr val="tx1"/>
              </a:solidFill>
            </a:rPr>
            <a:t>Youtube</a:t>
          </a:r>
          <a:r>
            <a:rPr lang="de-DE" sz="1800" kern="1200" dirty="0" smtClean="0">
              <a:solidFill>
                <a:schemeClr val="tx1"/>
              </a:solidFill>
            </a:rPr>
            <a:t>.</a:t>
          </a:r>
          <a:endParaRPr lang="de-DE" sz="1800" kern="1200" dirty="0">
            <a:solidFill>
              <a:schemeClr val="tx1"/>
            </a:solidFill>
          </a:endParaRPr>
        </a:p>
      </dsp:txBody>
      <dsp:txXfrm>
        <a:off x="33412" y="771307"/>
        <a:ext cx="4956400" cy="617626"/>
      </dsp:txXfrm>
    </dsp:sp>
    <dsp:sp modelId="{5770F77A-8411-42FB-8F43-859C273A8A43}">
      <dsp:nvSpPr>
        <dsp:cNvPr id="0" name=""/>
        <dsp:cNvSpPr/>
      </dsp:nvSpPr>
      <dsp:spPr>
        <a:xfrm>
          <a:off x="0" y="1474185"/>
          <a:ext cx="5023224" cy="6844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0" kern="1200" dirty="0" smtClean="0">
              <a:solidFill>
                <a:schemeClr val="tx1"/>
              </a:solidFill>
              <a:effectLst/>
            </a:rPr>
            <a:t>Hunderte von Parodien, Nachahmer sowie tausende von </a:t>
          </a:r>
          <a:r>
            <a:rPr lang="de-DE" sz="1800" b="0" kern="1200" dirty="0" err="1" smtClean="0">
              <a:solidFill>
                <a:schemeClr val="tx1"/>
              </a:solidFill>
              <a:effectLst/>
            </a:rPr>
            <a:t>Likes</a:t>
          </a:r>
          <a:r>
            <a:rPr lang="de-DE" sz="1800" b="0" kern="1200" dirty="0" smtClean="0">
              <a:solidFill>
                <a:schemeClr val="tx1"/>
              </a:solidFill>
              <a:effectLst/>
            </a:rPr>
            <a:t> und Tweets.</a:t>
          </a:r>
          <a:endParaRPr lang="de-DE" sz="1800" b="0" kern="1200" dirty="0">
            <a:solidFill>
              <a:schemeClr val="tx1"/>
            </a:solidFill>
            <a:effectLst/>
          </a:endParaRPr>
        </a:p>
      </dsp:txBody>
      <dsp:txXfrm>
        <a:off x="33412" y="1507597"/>
        <a:ext cx="4956400" cy="617626"/>
      </dsp:txXfrm>
    </dsp:sp>
  </dsp:spTree>
</dsp:drawing>
</file>

<file path=ppt/diagrams/drawing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95761E-22E9-435A-A26D-32ACE4BD66BB}">
      <dsp:nvSpPr>
        <dsp:cNvPr id="0" name=""/>
        <dsp:cNvSpPr/>
      </dsp:nvSpPr>
      <dsp:spPr>
        <a:xfrm>
          <a:off x="0" y="46604"/>
          <a:ext cx="5023224" cy="65637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err="1" smtClean="0">
              <a:solidFill>
                <a:schemeClr val="tx1"/>
              </a:solidFill>
            </a:rPr>
            <a:t>Präsidentschafts</a:t>
          </a:r>
          <a:r>
            <a:rPr lang="de-DE" sz="1700" kern="1200" dirty="0" smtClean="0">
              <a:solidFill>
                <a:schemeClr val="tx1"/>
              </a:solidFill>
            </a:rPr>
            <a:t> Kampagne von Barack Obama 2008.</a:t>
          </a:r>
          <a:endParaRPr lang="de-DE" sz="1700" kern="1200" dirty="0">
            <a:solidFill>
              <a:schemeClr val="tx1"/>
            </a:solidFill>
          </a:endParaRPr>
        </a:p>
      </dsp:txBody>
      <dsp:txXfrm>
        <a:off x="32041" y="78645"/>
        <a:ext cx="4959142" cy="592288"/>
      </dsp:txXfrm>
    </dsp:sp>
    <dsp:sp modelId="{951E3170-1021-4985-8B4A-46523ABCA6E2}">
      <dsp:nvSpPr>
        <dsp:cNvPr id="0" name=""/>
        <dsp:cNvSpPr/>
      </dsp:nvSpPr>
      <dsp:spPr>
        <a:xfrm>
          <a:off x="0" y="751935"/>
          <a:ext cx="5023224" cy="65637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smtClean="0">
              <a:solidFill>
                <a:schemeClr val="tx1"/>
              </a:solidFill>
            </a:rPr>
            <a:t>Von Anfang an sehr stark ausgerichtet auf soziale Medien und die damit verbundene Demographie.</a:t>
          </a:r>
          <a:endParaRPr lang="de-DE" sz="1700" kern="1200" dirty="0">
            <a:solidFill>
              <a:schemeClr val="tx1"/>
            </a:solidFill>
          </a:endParaRPr>
        </a:p>
      </dsp:txBody>
      <dsp:txXfrm>
        <a:off x="32041" y="783976"/>
        <a:ext cx="4959142" cy="592288"/>
      </dsp:txXfrm>
    </dsp:sp>
    <dsp:sp modelId="{5770F77A-8411-42FB-8F43-859C273A8A43}">
      <dsp:nvSpPr>
        <dsp:cNvPr id="0" name=""/>
        <dsp:cNvSpPr/>
      </dsp:nvSpPr>
      <dsp:spPr>
        <a:xfrm>
          <a:off x="0" y="1457265"/>
          <a:ext cx="5023224" cy="65637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b="0" kern="1200" dirty="0" smtClean="0">
              <a:solidFill>
                <a:schemeClr val="tx1"/>
              </a:solidFill>
              <a:effectLst/>
            </a:rPr>
            <a:t>Hunderte von Parodien, Nachahmer sowie tausende von </a:t>
          </a:r>
          <a:r>
            <a:rPr lang="de-DE" sz="1700" b="0" kern="1200" dirty="0" err="1" smtClean="0">
              <a:solidFill>
                <a:schemeClr val="tx1"/>
              </a:solidFill>
              <a:effectLst/>
            </a:rPr>
            <a:t>Likes</a:t>
          </a:r>
          <a:r>
            <a:rPr lang="de-DE" sz="1700" b="0" kern="1200" dirty="0" smtClean="0">
              <a:solidFill>
                <a:schemeClr val="tx1"/>
              </a:solidFill>
              <a:effectLst/>
            </a:rPr>
            <a:t> und Tweets.</a:t>
          </a:r>
          <a:endParaRPr lang="de-DE" sz="1700" b="0" kern="1200" dirty="0">
            <a:solidFill>
              <a:schemeClr val="tx1"/>
            </a:solidFill>
            <a:effectLst/>
          </a:endParaRPr>
        </a:p>
      </dsp:txBody>
      <dsp:txXfrm>
        <a:off x="32041" y="1489306"/>
        <a:ext cx="4959142" cy="592288"/>
      </dsp:txXfrm>
    </dsp:sp>
  </dsp:spTree>
</dsp:drawing>
</file>

<file path=ppt/diagrams/drawing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95761E-22E9-435A-A26D-32ACE4BD66BB}">
      <dsp:nvSpPr>
        <dsp:cNvPr id="0" name=""/>
        <dsp:cNvSpPr/>
      </dsp:nvSpPr>
      <dsp:spPr>
        <a:xfrm>
          <a:off x="0" y="181357"/>
          <a:ext cx="5023224" cy="570375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tx1"/>
              </a:solidFill>
            </a:rPr>
            <a:t>Indy</a:t>
          </a:r>
          <a:r>
            <a:rPr lang="de-DE" sz="1500" kern="1200" baseline="0" dirty="0" smtClean="0">
              <a:solidFill>
                <a:schemeClr val="tx1"/>
              </a:solidFill>
            </a:rPr>
            <a:t> Horror Film von 1999.</a:t>
          </a:r>
          <a:endParaRPr lang="de-DE" sz="1500" kern="1200" dirty="0">
            <a:solidFill>
              <a:schemeClr val="tx1"/>
            </a:solidFill>
          </a:endParaRPr>
        </a:p>
      </dsp:txBody>
      <dsp:txXfrm>
        <a:off x="27843" y="209200"/>
        <a:ext cx="4967538" cy="514689"/>
      </dsp:txXfrm>
    </dsp:sp>
    <dsp:sp modelId="{951E3170-1021-4985-8B4A-46523ABCA6E2}">
      <dsp:nvSpPr>
        <dsp:cNvPr id="0" name=""/>
        <dsp:cNvSpPr/>
      </dsp:nvSpPr>
      <dsp:spPr>
        <a:xfrm>
          <a:off x="0" y="794932"/>
          <a:ext cx="5023224" cy="570375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tx1"/>
              </a:solidFill>
            </a:rPr>
            <a:t>Aufgezogen</a:t>
          </a:r>
          <a:r>
            <a:rPr lang="de-DE" sz="1500" kern="1200" baseline="0" dirty="0" smtClean="0">
              <a:solidFill>
                <a:schemeClr val="tx1"/>
              </a:solidFill>
            </a:rPr>
            <a:t> mit einer perfekt choreographierten aber spottbilligen </a:t>
          </a:r>
          <a:r>
            <a:rPr lang="de-DE" sz="1500" kern="1200" baseline="0" dirty="0" smtClean="0">
              <a:solidFill>
                <a:schemeClr val="tx1"/>
              </a:solidFill>
            </a:rPr>
            <a:t>viralen Werbekampagne</a:t>
          </a:r>
          <a:r>
            <a:rPr lang="de-DE" sz="1500" kern="1200" baseline="0" dirty="0" smtClean="0">
              <a:solidFill>
                <a:schemeClr val="tx1"/>
              </a:solidFill>
            </a:rPr>
            <a:t>.</a:t>
          </a:r>
          <a:endParaRPr lang="de-DE" sz="1500" kern="1200" dirty="0">
            <a:solidFill>
              <a:schemeClr val="tx1"/>
            </a:solidFill>
          </a:endParaRPr>
        </a:p>
      </dsp:txBody>
      <dsp:txXfrm>
        <a:off x="27843" y="822775"/>
        <a:ext cx="4967538" cy="514689"/>
      </dsp:txXfrm>
    </dsp:sp>
    <dsp:sp modelId="{5770F77A-8411-42FB-8F43-859C273A8A43}">
      <dsp:nvSpPr>
        <dsp:cNvPr id="0" name=""/>
        <dsp:cNvSpPr/>
      </dsp:nvSpPr>
      <dsp:spPr>
        <a:xfrm>
          <a:off x="0" y="1408507"/>
          <a:ext cx="5023224" cy="570375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b="0" kern="1200" dirty="0" smtClean="0">
              <a:solidFill>
                <a:schemeClr val="tx1"/>
              </a:solidFill>
              <a:effectLst/>
            </a:rPr>
            <a:t>Produktionskosten zwischen 20.000$ und 25.000$ stand ein Einspielergebnis von 250.000.000$ gegenüber.</a:t>
          </a:r>
          <a:endParaRPr lang="de-DE" sz="1500" b="0" kern="1200" dirty="0">
            <a:solidFill>
              <a:schemeClr val="tx1"/>
            </a:solidFill>
            <a:effectLst/>
          </a:endParaRPr>
        </a:p>
      </dsp:txBody>
      <dsp:txXfrm>
        <a:off x="27843" y="1436350"/>
        <a:ext cx="4967538" cy="51468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16CCF0-1589-428E-9CAA-A9B8BB7B2926}">
      <dsp:nvSpPr>
        <dsp:cNvPr id="0" name=""/>
        <dsp:cNvSpPr/>
      </dsp:nvSpPr>
      <dsp:spPr>
        <a:xfrm>
          <a:off x="0" y="51688"/>
          <a:ext cx="6650070" cy="14215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smtClean="0">
              <a:solidFill>
                <a:schemeClr val="tx1"/>
              </a:solidFill>
            </a:rPr>
            <a:t>Innovation muss </a:t>
          </a:r>
          <a:r>
            <a:rPr lang="de-DE" sz="2700" kern="1200" dirty="0" smtClean="0">
              <a:solidFill>
                <a:schemeClr val="tx1"/>
              </a:solidFill>
            </a:rPr>
            <a:t>Kompatibel sein </a:t>
          </a:r>
          <a:r>
            <a:rPr lang="de-DE" sz="2700" kern="1200" dirty="0" smtClean="0">
              <a:solidFill>
                <a:schemeClr val="tx1"/>
              </a:solidFill>
            </a:rPr>
            <a:t>mit dem sozialen Netzwerk </a:t>
          </a:r>
          <a:r>
            <a:rPr lang="de-DE" sz="2700" kern="1200" dirty="0" smtClean="0">
              <a:solidFill>
                <a:schemeClr val="tx1"/>
              </a:solidFill>
            </a:rPr>
            <a:t>in </a:t>
          </a:r>
          <a:r>
            <a:rPr lang="de-DE" sz="2700" kern="1200" dirty="0" smtClean="0">
              <a:solidFill>
                <a:schemeClr val="tx1"/>
              </a:solidFill>
            </a:rPr>
            <a:t>welchem sie sich verbreiten will.</a:t>
          </a:r>
          <a:endParaRPr lang="de-DE" sz="2700" kern="1200" dirty="0">
            <a:solidFill>
              <a:schemeClr val="tx1"/>
            </a:solidFill>
          </a:endParaRPr>
        </a:p>
      </dsp:txBody>
      <dsp:txXfrm>
        <a:off x="69394" y="121082"/>
        <a:ext cx="6511282" cy="1282762"/>
      </dsp:txXfrm>
    </dsp:sp>
    <dsp:sp modelId="{09411666-6726-4BC3-8C54-6C32BACB4B64}">
      <dsp:nvSpPr>
        <dsp:cNvPr id="0" name=""/>
        <dsp:cNvSpPr/>
      </dsp:nvSpPr>
      <dsp:spPr>
        <a:xfrm>
          <a:off x="0" y="1550998"/>
          <a:ext cx="6650070" cy="142155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smtClean="0">
              <a:solidFill>
                <a:schemeClr val="tx1"/>
              </a:solidFill>
            </a:rPr>
            <a:t>Kompatibel im technologischen oder soziologischen Sinn.</a:t>
          </a:r>
          <a:endParaRPr lang="de-DE" sz="2700" kern="1200" dirty="0">
            <a:solidFill>
              <a:schemeClr val="tx1"/>
            </a:solidFill>
          </a:endParaRPr>
        </a:p>
      </dsp:txBody>
      <dsp:txXfrm>
        <a:off x="69394" y="1620392"/>
        <a:ext cx="6511282" cy="128276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3BF109-67AE-48AF-81F5-578D6508B2BA}">
      <dsp:nvSpPr>
        <dsp:cNvPr id="0" name=""/>
        <dsp:cNvSpPr/>
      </dsp:nvSpPr>
      <dsp:spPr>
        <a:xfrm>
          <a:off x="0" y="3505"/>
          <a:ext cx="6944221" cy="100386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600" kern="1200" dirty="0" smtClean="0">
              <a:solidFill>
                <a:schemeClr val="tx1"/>
              </a:solidFill>
            </a:rPr>
            <a:t>Komplexität legt </a:t>
          </a:r>
          <a:r>
            <a:rPr lang="de-DE" sz="2600" kern="1200" dirty="0" smtClean="0">
              <a:solidFill>
                <a:schemeClr val="tx1"/>
              </a:solidFill>
            </a:rPr>
            <a:t>fest, </a:t>
          </a:r>
          <a:r>
            <a:rPr lang="de-DE" sz="2600" kern="1200" dirty="0" smtClean="0">
              <a:solidFill>
                <a:schemeClr val="tx1"/>
              </a:solidFill>
            </a:rPr>
            <a:t>wie schwierig es für ein Individuum </a:t>
          </a:r>
          <a:r>
            <a:rPr lang="de-DE" sz="2600" kern="1200" dirty="0" smtClean="0">
              <a:solidFill>
                <a:schemeClr val="tx1"/>
              </a:solidFill>
            </a:rPr>
            <a:t>ist, </a:t>
          </a:r>
          <a:r>
            <a:rPr lang="de-DE" sz="2600" kern="1200" dirty="0" smtClean="0">
              <a:solidFill>
                <a:schemeClr val="tx1"/>
              </a:solidFill>
            </a:rPr>
            <a:t>eine Innovation zu adaptieren.</a:t>
          </a:r>
          <a:endParaRPr lang="de-DE" sz="2600" kern="1200" dirty="0">
            <a:solidFill>
              <a:schemeClr val="tx1"/>
            </a:solidFill>
          </a:endParaRPr>
        </a:p>
      </dsp:txBody>
      <dsp:txXfrm>
        <a:off x="49004" y="52509"/>
        <a:ext cx="6846213" cy="905852"/>
      </dsp:txXfrm>
    </dsp:sp>
    <dsp:sp modelId="{42621CB0-5839-4FD4-9DE5-FBF342AA3934}">
      <dsp:nvSpPr>
        <dsp:cNvPr id="0" name=""/>
        <dsp:cNvSpPr/>
      </dsp:nvSpPr>
      <dsp:spPr>
        <a:xfrm>
          <a:off x="0" y="1082246"/>
          <a:ext cx="6944221" cy="100386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600" kern="1200" dirty="0" smtClean="0">
              <a:solidFill>
                <a:schemeClr val="tx1"/>
              </a:solidFill>
            </a:rPr>
            <a:t>Weniger Komplex ist in den meisten Fällen besser. </a:t>
          </a:r>
          <a:endParaRPr lang="de-DE" sz="2600" kern="1200" dirty="0">
            <a:solidFill>
              <a:schemeClr val="tx1"/>
            </a:solidFill>
          </a:endParaRPr>
        </a:p>
      </dsp:txBody>
      <dsp:txXfrm>
        <a:off x="49004" y="1131250"/>
        <a:ext cx="6846213" cy="905852"/>
      </dsp:txXfrm>
    </dsp:sp>
    <dsp:sp modelId="{6F905FDE-179C-46BC-923C-D2E832E1E546}">
      <dsp:nvSpPr>
        <dsp:cNvPr id="0" name=""/>
        <dsp:cNvSpPr/>
      </dsp:nvSpPr>
      <dsp:spPr>
        <a:xfrm>
          <a:off x="0" y="2160986"/>
          <a:ext cx="6944221" cy="100386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600" kern="1200" smtClean="0">
              <a:solidFill>
                <a:schemeClr val="tx1"/>
              </a:solidFill>
            </a:rPr>
            <a:t>Stichwort: Usability</a:t>
          </a:r>
          <a:endParaRPr lang="de-DE" sz="2600" kern="1200" dirty="0">
            <a:solidFill>
              <a:schemeClr val="tx1"/>
            </a:solidFill>
          </a:endParaRPr>
        </a:p>
      </dsp:txBody>
      <dsp:txXfrm>
        <a:off x="49004" y="2209990"/>
        <a:ext cx="6846213" cy="90585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21E8E2-A8C0-4568-BD1C-2B9AD9EC56A8}">
      <dsp:nvSpPr>
        <dsp:cNvPr id="0" name=""/>
        <dsp:cNvSpPr/>
      </dsp:nvSpPr>
      <dsp:spPr>
        <a:xfrm>
          <a:off x="0" y="472259"/>
          <a:ext cx="6530356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Die Adaption einer neuen Innovation hat immer auch etwas verbindliches.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513724"/>
        <a:ext cx="6447426" cy="766490"/>
      </dsp:txXfrm>
    </dsp:sp>
    <dsp:sp modelId="{F86D1764-2100-45CC-9F3B-F09D7257F4B6}">
      <dsp:nvSpPr>
        <dsp:cNvPr id="0" name=""/>
        <dsp:cNvSpPr/>
      </dsp:nvSpPr>
      <dsp:spPr>
        <a:xfrm>
          <a:off x="0" y="1385040"/>
          <a:ext cx="6530356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Je unverbindlicher diese Festlegung ist, desto besser ist die </a:t>
          </a:r>
          <a:r>
            <a:rPr lang="de-DE" sz="2200" kern="1200" dirty="0" err="1" smtClean="0">
              <a:solidFill>
                <a:schemeClr val="tx1"/>
              </a:solidFill>
            </a:rPr>
            <a:t>Erprobbarkeit</a:t>
          </a:r>
          <a:r>
            <a:rPr lang="de-DE" sz="2200" kern="1200" dirty="0" smtClean="0">
              <a:solidFill>
                <a:schemeClr val="tx1"/>
              </a:solidFill>
            </a:rPr>
            <a:t>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1426505"/>
        <a:ext cx="6447426" cy="766490"/>
      </dsp:txXfrm>
    </dsp:sp>
    <dsp:sp modelId="{A4FCF85D-4511-4FAA-9700-8AA9DF588DF4}">
      <dsp:nvSpPr>
        <dsp:cNvPr id="0" name=""/>
        <dsp:cNvSpPr/>
      </dsp:nvSpPr>
      <dsp:spPr>
        <a:xfrm>
          <a:off x="0" y="2297820"/>
          <a:ext cx="6530356" cy="849420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>
              <a:solidFill>
                <a:schemeClr val="tx1"/>
              </a:solidFill>
            </a:rPr>
            <a:t>Die Innovation wird sich besser verbreiten, wenn sie </a:t>
          </a:r>
          <a:r>
            <a:rPr lang="de-DE" sz="2200" kern="1200" dirty="0" smtClean="0">
              <a:solidFill>
                <a:schemeClr val="tx1"/>
              </a:solidFill>
            </a:rPr>
            <a:t>„</a:t>
          </a:r>
          <a:r>
            <a:rPr lang="de-DE" sz="2200" kern="1200" dirty="0" smtClean="0">
              <a:solidFill>
                <a:schemeClr val="tx1"/>
              </a:solidFill>
            </a:rPr>
            <a:t>einfach mal ausprobiert“ werden kann.</a:t>
          </a:r>
          <a:endParaRPr lang="de-DE" sz="2200" kern="1200" dirty="0">
            <a:solidFill>
              <a:schemeClr val="tx1"/>
            </a:solidFill>
          </a:endParaRPr>
        </a:p>
      </dsp:txBody>
      <dsp:txXfrm>
        <a:off x="41465" y="2339285"/>
        <a:ext cx="6447426" cy="76649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9D8A9E-37BE-47A2-8C54-A5EE9A0E82A6}">
      <dsp:nvSpPr>
        <dsp:cNvPr id="0" name=""/>
        <dsp:cNvSpPr/>
      </dsp:nvSpPr>
      <dsp:spPr>
        <a:xfrm>
          <a:off x="0" y="84562"/>
          <a:ext cx="6588224" cy="1689187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Die Beobachtbarkeit ist besser, je sichtbarer der Vorteil einer Innovation ist.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82459" y="167021"/>
        <a:ext cx="6423306" cy="1524269"/>
      </dsp:txXfrm>
    </dsp:sp>
    <dsp:sp modelId="{B8420405-A3D3-4F8D-A1E2-40BC93D39D4B}">
      <dsp:nvSpPr>
        <dsp:cNvPr id="0" name=""/>
        <dsp:cNvSpPr/>
      </dsp:nvSpPr>
      <dsp:spPr>
        <a:xfrm>
          <a:off x="0" y="1845750"/>
          <a:ext cx="6588224" cy="1689187"/>
        </a:xfrm>
        <a:prstGeom prst="roundRect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1"/>
              </a:solidFill>
            </a:rPr>
            <a:t>Das im weiteren Verlauf vorgestellte Prinzip der Verhaltensausbreitung beruht beinahe vollständig darauf, dass wir eine Innovation bei jemand anderem beobachten.</a:t>
          </a:r>
          <a:endParaRPr lang="de-DE" sz="2500" kern="1200" dirty="0">
            <a:solidFill>
              <a:schemeClr val="tx1"/>
            </a:solidFill>
          </a:endParaRPr>
        </a:p>
      </dsp:txBody>
      <dsp:txXfrm>
        <a:off x="82459" y="1928209"/>
        <a:ext cx="6423306" cy="15242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0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3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5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3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image" Target="../media/image57.wmf"/><Relationship Id="rId1" Type="http://schemas.openxmlformats.org/officeDocument/2006/relationships/image" Target="../media/image5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wmf"/></Relationships>
</file>

<file path=ppt/media/image1.jpeg>
</file>

<file path=ppt/media/image10.png>
</file>

<file path=ppt/media/image11.png>
</file>

<file path=ppt/media/image12.jpeg>
</file>

<file path=ppt/media/image13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270.png>
</file>

<file path=ppt/media/image271.png>
</file>

<file path=ppt/media/image28.png>
</file>

<file path=ppt/media/image280.png>
</file>

<file path=ppt/media/image281.png>
</file>

<file path=ppt/media/image29.png>
</file>

<file path=ppt/media/image290.png>
</file>

<file path=ppt/media/image291.png>
</file>

<file path=ppt/media/image3.png>
</file>

<file path=ppt/media/image30.png>
</file>

<file path=ppt/media/image300.png>
</file>

<file path=ppt/media/image301.png>
</file>

<file path=ppt/media/image31.png>
</file>

<file path=ppt/media/image310.png>
</file>

<file path=ppt/media/image311.png>
</file>

<file path=ppt/media/image32.png>
</file>

<file path=ppt/media/image320.png>
</file>

<file path=ppt/media/image321.png>
</file>

<file path=ppt/media/image33.png>
</file>

<file path=ppt/media/image330.png>
</file>

<file path=ppt/media/image34.png>
</file>

<file path=ppt/media/image340.png>
</file>

<file path=ppt/media/image35.png>
</file>

<file path=ppt/media/image350.png>
</file>

<file path=ppt/media/image36.png>
</file>

<file path=ppt/media/image360.png>
</file>

<file path=ppt/media/image361.png>
</file>

<file path=ppt/media/image37.png>
</file>

<file path=ppt/media/image370.png>
</file>

<file path=ppt/media/image371.png>
</file>

<file path=ppt/media/image38.png>
</file>

<file path=ppt/media/image380.png>
</file>

<file path=ppt/media/image381.png>
</file>

<file path=ppt/media/image39.png>
</file>

<file path=ppt/media/image390.png>
</file>

<file path=ppt/media/image391.png>
</file>

<file path=ppt/media/image4.png>
</file>

<file path=ppt/media/image40.png>
</file>

<file path=ppt/media/image400.png>
</file>

<file path=ppt/media/image41.png>
</file>

<file path=ppt/media/image410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wmf>
</file>

<file path=ppt/media/image55.png>
</file>

<file path=ppt/media/image56.wmf>
</file>

<file path=ppt/media/image57.wmf>
</file>

<file path=ppt/media/image58.wmf>
</file>

<file path=ppt/media/image59.wmf>
</file>

<file path=ppt/media/image6.png>
</file>

<file path=ppt/media/image60.jpeg>
</file>

<file path=ppt/media/image61.wmf>
</file>

<file path=ppt/media/image62.jpeg>
</file>

<file path=ppt/media/image63.jpeg>
</file>

<file path=ppt/media/image64.jpeg>
</file>

<file path=ppt/media/image65.jpeg>
</file>

<file path=ppt/media/image6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936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5392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0706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583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91160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3489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6810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520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5839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09734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150177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www.powerpointstyles.com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Box 28"/>
          <p:cNvSpPr txBox="1">
            <a:spLocks noChangeArrowheads="1"/>
          </p:cNvSpPr>
          <p:nvPr userDrawn="1"/>
        </p:nvSpPr>
        <p:spPr bwMode="auto">
          <a:xfrm>
            <a:off x="3348038" y="6237288"/>
            <a:ext cx="2457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fr-FR" altLang="de-DE" smtClean="0">
                <a:hlinkClick r:id="rId13"/>
              </a:rPr>
              <a:t>Powerpoint Templates</a:t>
            </a:r>
            <a:endParaRPr lang="fr-FR" altLang="de-DE" smtClean="0"/>
          </a:p>
        </p:txBody>
      </p:sp>
      <p:pic>
        <p:nvPicPr>
          <p:cNvPr id="1027" name="Picture 27" descr="HTRF HRTHSD F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Text Box 8"/>
          <p:cNvSpPr txBox="1">
            <a:spLocks noChangeArrowheads="1"/>
          </p:cNvSpPr>
          <p:nvPr userDrawn="1"/>
        </p:nvSpPr>
        <p:spPr bwMode="auto">
          <a:xfrm>
            <a:off x="7962900" y="6375400"/>
            <a:ext cx="12033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fr-FR" altLang="de-DE" b="1" smtClean="0">
                <a:solidFill>
                  <a:schemeClr val="bg1"/>
                </a:solidFill>
              </a:rPr>
              <a:t>Page </a:t>
            </a:r>
            <a:fld id="{DB301811-1BE2-498B-BEFA-48C1188DB3F6}" type="slidenum">
              <a:rPr lang="fr-FR" altLang="de-DE" b="1" smtClean="0">
                <a:solidFill>
                  <a:schemeClr val="bg1"/>
                </a:solidFill>
              </a:rPr>
              <a:pPr eaLnBrk="1" hangingPunct="1">
                <a:defRPr/>
              </a:pPr>
              <a:t>‹Nr.›</a:t>
            </a:fld>
            <a:endParaRPr lang="fr-FR" altLang="de-DE" b="1" smtClean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://www.powerpointstyles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8.xml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9.xml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diagramLayout" Target="../diagrams/layout10.xml"/><Relationship Id="rId7" Type="http://schemas.openxmlformats.org/officeDocument/2006/relationships/image" Target="../media/image4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Relationship Id="rId9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diagramLayout" Target="../diagrams/layout11.xml"/><Relationship Id="rId7" Type="http://schemas.openxmlformats.org/officeDocument/2006/relationships/image" Target="../media/image4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Relationship Id="rId9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diagramLayout" Target="../diagrams/layout12.xml"/><Relationship Id="rId7" Type="http://schemas.openxmlformats.org/officeDocument/2006/relationships/image" Target="../media/image4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diagramLayout" Target="../diagrams/layout13.xml"/><Relationship Id="rId7" Type="http://schemas.openxmlformats.org/officeDocument/2006/relationships/image" Target="../media/image4.png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Relationship Id="rId9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diagramLayout" Target="../diagrams/layout14.xml"/><Relationship Id="rId7" Type="http://schemas.openxmlformats.org/officeDocument/2006/relationships/image" Target="../media/image4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Relationship Id="rId9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9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15.xml"/><Relationship Id="rId7" Type="http://schemas.openxmlformats.org/officeDocument/2006/relationships/image" Target="../media/image4.png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Relationship Id="rId9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16.xml"/><Relationship Id="rId7" Type="http://schemas.openxmlformats.org/officeDocument/2006/relationships/image" Target="../media/image4.png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17.xml"/><Relationship Id="rId7" Type="http://schemas.openxmlformats.org/officeDocument/2006/relationships/image" Target="../media/image4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Relationship Id="rId9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Layout" Target="../diagrams/layout18.xml"/><Relationship Id="rId7" Type="http://schemas.openxmlformats.org/officeDocument/2006/relationships/image" Target="../media/image4.png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19.xml"/><Relationship Id="rId7" Type="http://schemas.openxmlformats.org/officeDocument/2006/relationships/image" Target="../media/image4.png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20.xml"/><Relationship Id="rId7" Type="http://schemas.openxmlformats.org/officeDocument/2006/relationships/image" Target="../media/image4.png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Relationship Id="rId9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21.xml"/><Relationship Id="rId7" Type="http://schemas.microsoft.com/office/2007/relationships/diagramDrawing" Target="../diagrams/drawing2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1.xml"/><Relationship Id="rId5" Type="http://schemas.openxmlformats.org/officeDocument/2006/relationships/diagramQuickStyle" Target="../diagrams/quickStyle21.xml"/><Relationship Id="rId4" Type="http://schemas.openxmlformats.org/officeDocument/2006/relationships/diagramLayout" Target="../diagrams/layout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Layout" Target="../diagrams/layout22.xml"/><Relationship Id="rId7" Type="http://schemas.openxmlformats.org/officeDocument/2006/relationships/image" Target="../media/image4.png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Relationship Id="rId9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Layout" Target="../diagrams/layout23.xml"/><Relationship Id="rId7" Type="http://schemas.openxmlformats.org/officeDocument/2006/relationships/image" Target="../media/image4.png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Relationship Id="rId9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24.xml"/><Relationship Id="rId7" Type="http://schemas.openxmlformats.org/officeDocument/2006/relationships/diagramData" Target="../diagrams/data25.xml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10" Type="http://schemas.openxmlformats.org/officeDocument/2006/relationships/image" Target="../media/image6.png"/><Relationship Id="rId4" Type="http://schemas.openxmlformats.org/officeDocument/2006/relationships/diagramQuickStyle" Target="../diagrams/quickStyle24.xml"/><Relationship Id="rId9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25.xml"/><Relationship Id="rId7" Type="http://schemas.openxmlformats.org/officeDocument/2006/relationships/diagramData" Target="../diagrams/data27.xml"/><Relationship Id="rId2" Type="http://schemas.openxmlformats.org/officeDocument/2006/relationships/diagramData" Target="../diagrams/data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.xml"/><Relationship Id="rId5" Type="http://schemas.openxmlformats.org/officeDocument/2006/relationships/diagramColors" Target="../diagrams/colors25.xml"/><Relationship Id="rId10" Type="http://schemas.openxmlformats.org/officeDocument/2006/relationships/image" Target="../media/image6.png"/><Relationship Id="rId4" Type="http://schemas.openxmlformats.org/officeDocument/2006/relationships/diagramQuickStyle" Target="../diagrams/quickStyle25.xml"/><Relationship Id="rId9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26.xml"/><Relationship Id="rId7" Type="http://schemas.openxmlformats.org/officeDocument/2006/relationships/diagramData" Target="../diagrams/data29.xml"/><Relationship Id="rId2" Type="http://schemas.openxmlformats.org/officeDocument/2006/relationships/diagramData" Target="../diagrams/data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.xml"/><Relationship Id="rId5" Type="http://schemas.openxmlformats.org/officeDocument/2006/relationships/diagramColors" Target="../diagrams/colors26.xml"/><Relationship Id="rId10" Type="http://schemas.openxmlformats.org/officeDocument/2006/relationships/image" Target="../media/image6.png"/><Relationship Id="rId4" Type="http://schemas.openxmlformats.org/officeDocument/2006/relationships/diagramQuickStyle" Target="../diagrams/quickStyle26.xml"/><Relationship Id="rId9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7.xml"/><Relationship Id="rId13" Type="http://schemas.openxmlformats.org/officeDocument/2006/relationships/diagramQuickStyle" Target="../diagrams/quickStyle28.xml"/><Relationship Id="rId18" Type="http://schemas.openxmlformats.org/officeDocument/2006/relationships/diagramQuickStyle" Target="../diagrams/quickStyle28.xml"/><Relationship Id="rId3" Type="http://schemas.openxmlformats.org/officeDocument/2006/relationships/image" Target="../media/image18.png"/><Relationship Id="rId7" Type="http://schemas.openxmlformats.org/officeDocument/2006/relationships/diagramColors" Target="../diagrams/colors27.xml"/><Relationship Id="rId12" Type="http://schemas.openxmlformats.org/officeDocument/2006/relationships/diagramLayout" Target="../diagrams/layout28.xml"/><Relationship Id="rId17" Type="http://schemas.openxmlformats.org/officeDocument/2006/relationships/diagramLayout" Target="../diagrams/layout28.xml"/><Relationship Id="rId2" Type="http://schemas.openxmlformats.org/officeDocument/2006/relationships/image" Target="../media/image4.png"/><Relationship Id="rId16" Type="http://schemas.openxmlformats.org/officeDocument/2006/relationships/diagramData" Target="../diagrams/data33.xml"/><Relationship Id="rId20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7.xml"/><Relationship Id="rId11" Type="http://schemas.openxmlformats.org/officeDocument/2006/relationships/diagramData" Target="../diagrams/data31.xml"/><Relationship Id="rId5" Type="http://schemas.openxmlformats.org/officeDocument/2006/relationships/diagramLayout" Target="../diagrams/layout27.xml"/><Relationship Id="rId15" Type="http://schemas.microsoft.com/office/2007/relationships/diagramDrawing" Target="../diagrams/drawing28.xml"/><Relationship Id="rId10" Type="http://schemas.openxmlformats.org/officeDocument/2006/relationships/image" Target="../media/image250.png"/><Relationship Id="rId19" Type="http://schemas.openxmlformats.org/officeDocument/2006/relationships/diagramColors" Target="../diagrams/colors28.xml"/><Relationship Id="rId4" Type="http://schemas.openxmlformats.org/officeDocument/2006/relationships/diagramData" Target="../diagrams/data30.xml"/><Relationship Id="rId9" Type="http://schemas.openxmlformats.org/officeDocument/2006/relationships/image" Target="../media/image240.png"/><Relationship Id="rId14" Type="http://schemas.openxmlformats.org/officeDocument/2006/relationships/diagramColors" Target="../diagrams/colors28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png"/><Relationship Id="rId3" Type="http://schemas.openxmlformats.org/officeDocument/2006/relationships/image" Target="../media/image18.png"/><Relationship Id="rId7" Type="http://schemas.openxmlformats.org/officeDocument/2006/relationships/image" Target="../media/image30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1.png"/><Relationship Id="rId5" Type="http://schemas.openxmlformats.org/officeDocument/2006/relationships/image" Target="../media/image281.png"/><Relationship Id="rId4" Type="http://schemas.openxmlformats.org/officeDocument/2006/relationships/image" Target="../media/image271.png"/><Relationship Id="rId9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Layout" Target="../diagrams/layout30.xml"/><Relationship Id="rId7" Type="http://schemas.openxmlformats.org/officeDocument/2006/relationships/image" Target="../media/image4.png"/><Relationship Id="rId2" Type="http://schemas.openxmlformats.org/officeDocument/2006/relationships/diagramData" Target="../diagrams/data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Relationship Id="rId9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Layout" Target="../diagrams/layout31.xml"/><Relationship Id="rId7" Type="http://schemas.openxmlformats.org/officeDocument/2006/relationships/image" Target="../media/image4.png"/><Relationship Id="rId2" Type="http://schemas.openxmlformats.org/officeDocument/2006/relationships/diagramData" Target="../diagrams/data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1.xml"/><Relationship Id="rId4" Type="http://schemas.openxmlformats.org/officeDocument/2006/relationships/diagramQuickStyle" Target="../diagrams/quickStyle31.xml"/><Relationship Id="rId9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diagramLayout" Target="../diagrams/layout32.xml"/><Relationship Id="rId7" Type="http://schemas.openxmlformats.org/officeDocument/2006/relationships/image" Target="../media/image4.png"/><Relationship Id="rId2" Type="http://schemas.openxmlformats.org/officeDocument/2006/relationships/diagramData" Target="../diagrams/data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.xml"/><Relationship Id="rId5" Type="http://schemas.openxmlformats.org/officeDocument/2006/relationships/diagramColors" Target="../diagrams/colors32.xml"/><Relationship Id="rId4" Type="http://schemas.openxmlformats.org/officeDocument/2006/relationships/diagramQuickStyle" Target="../diagrams/quickStyle32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33.xml"/><Relationship Id="rId7" Type="http://schemas.openxmlformats.org/officeDocument/2006/relationships/diagramData" Target="../diagrams/data37.xml"/><Relationship Id="rId2" Type="http://schemas.openxmlformats.org/officeDocument/2006/relationships/diagramData" Target="../diagrams/data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.xml"/><Relationship Id="rId5" Type="http://schemas.openxmlformats.org/officeDocument/2006/relationships/diagramColors" Target="../diagrams/colors33.xml"/><Relationship Id="rId10" Type="http://schemas.openxmlformats.org/officeDocument/2006/relationships/image" Target="../media/image6.png"/><Relationship Id="rId4" Type="http://schemas.openxmlformats.org/officeDocument/2006/relationships/diagramQuickStyle" Target="../diagrams/quickStyle33.xml"/><Relationship Id="rId9" Type="http://schemas.openxmlformats.org/officeDocument/2006/relationships/image" Target="../media/image2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9.xml"/><Relationship Id="rId3" Type="http://schemas.openxmlformats.org/officeDocument/2006/relationships/diagramData" Target="../diagrams/data38.xml"/><Relationship Id="rId7" Type="http://schemas.microsoft.com/office/2007/relationships/diagramDrawing" Target="../diagrams/drawing3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4.xml"/><Relationship Id="rId5" Type="http://schemas.openxmlformats.org/officeDocument/2006/relationships/diagramQuickStyle" Target="../diagrams/quickStyle34.xml"/><Relationship Id="rId10" Type="http://schemas.openxmlformats.org/officeDocument/2006/relationships/image" Target="../media/image6.png"/><Relationship Id="rId4" Type="http://schemas.openxmlformats.org/officeDocument/2006/relationships/diagramLayout" Target="../diagrams/layout34.xml"/><Relationship Id="rId9" Type="http://schemas.openxmlformats.org/officeDocument/2006/relationships/image" Target="../media/image20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microsoft.com/office/2007/relationships/diagramDrawing" Target="../diagrams/drawing35.xml"/><Relationship Id="rId18" Type="http://schemas.openxmlformats.org/officeDocument/2006/relationships/image" Target="../media/image6.png"/><Relationship Id="rId3" Type="http://schemas.openxmlformats.org/officeDocument/2006/relationships/diagramLayout" Target="../diagrams/layout35.xml"/><Relationship Id="rId7" Type="http://schemas.openxmlformats.org/officeDocument/2006/relationships/image" Target="../media/image4.png"/><Relationship Id="rId12" Type="http://schemas.openxmlformats.org/officeDocument/2006/relationships/diagramColors" Target="../diagrams/colors36.xml"/><Relationship Id="rId17" Type="http://schemas.openxmlformats.org/officeDocument/2006/relationships/diagramColors" Target="../diagrams/colors36.xml"/><Relationship Id="rId2" Type="http://schemas.openxmlformats.org/officeDocument/2006/relationships/diagramData" Target="../diagrams/data40.xml"/><Relationship Id="rId16" Type="http://schemas.openxmlformats.org/officeDocument/2006/relationships/diagramQuickStyle" Target="../diagrams/quickStyle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.xml"/><Relationship Id="rId11" Type="http://schemas.openxmlformats.org/officeDocument/2006/relationships/diagramQuickStyle" Target="../diagrams/quickStyle36.xml"/><Relationship Id="rId5" Type="http://schemas.openxmlformats.org/officeDocument/2006/relationships/diagramColors" Target="../diagrams/colors35.xml"/><Relationship Id="rId15" Type="http://schemas.openxmlformats.org/officeDocument/2006/relationships/diagramLayout" Target="../diagrams/layout36.xml"/><Relationship Id="rId10" Type="http://schemas.openxmlformats.org/officeDocument/2006/relationships/diagramLayout" Target="../diagrams/layout36.xml"/><Relationship Id="rId4" Type="http://schemas.openxmlformats.org/officeDocument/2006/relationships/diagramQuickStyle" Target="../diagrams/quickStyle35.xml"/><Relationship Id="rId9" Type="http://schemas.openxmlformats.org/officeDocument/2006/relationships/diagramData" Target="../diagrams/data41.xml"/><Relationship Id="rId14" Type="http://schemas.openxmlformats.org/officeDocument/2006/relationships/diagramData" Target="../diagrams/data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5.xml"/><Relationship Id="rId13" Type="http://schemas.openxmlformats.org/officeDocument/2006/relationships/image" Target="../media/image6.png"/><Relationship Id="rId3" Type="http://schemas.openxmlformats.org/officeDocument/2006/relationships/diagramData" Target="../diagrams/data42.xml"/><Relationship Id="rId7" Type="http://schemas.microsoft.com/office/2007/relationships/diagramDrawing" Target="../diagrams/drawing36.xml"/><Relationship Id="rId12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7.xml"/><Relationship Id="rId11" Type="http://schemas.openxmlformats.org/officeDocument/2006/relationships/diagramColors" Target="../diagrams/colors37.xml"/><Relationship Id="rId5" Type="http://schemas.openxmlformats.org/officeDocument/2006/relationships/diagramQuickStyle" Target="../diagrams/quickStyle37.xml"/><Relationship Id="rId10" Type="http://schemas.openxmlformats.org/officeDocument/2006/relationships/diagramQuickStyle" Target="../diagrams/quickStyle37.xml"/><Relationship Id="rId4" Type="http://schemas.openxmlformats.org/officeDocument/2006/relationships/diagramLayout" Target="../diagrams/layout37.xml"/><Relationship Id="rId9" Type="http://schemas.openxmlformats.org/officeDocument/2006/relationships/diagramLayout" Target="../diagrams/layout37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diagramData" Target="../diagrams/data44.xml"/><Relationship Id="rId7" Type="http://schemas.microsoft.com/office/2007/relationships/diagramDrawing" Target="../diagrams/drawing3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8.xml"/><Relationship Id="rId5" Type="http://schemas.openxmlformats.org/officeDocument/2006/relationships/diagramQuickStyle" Target="../diagrams/quickStyle38.xml"/><Relationship Id="rId4" Type="http://schemas.openxmlformats.org/officeDocument/2006/relationships/diagramLayout" Target="../diagrams/layout38.xml"/><Relationship Id="rId9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7.xml"/><Relationship Id="rId3" Type="http://schemas.openxmlformats.org/officeDocument/2006/relationships/diagramData" Target="../diagrams/data46.xml"/><Relationship Id="rId7" Type="http://schemas.microsoft.com/office/2007/relationships/diagramDrawing" Target="../diagrams/drawing38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9.xml"/><Relationship Id="rId5" Type="http://schemas.openxmlformats.org/officeDocument/2006/relationships/diagramQuickStyle" Target="../diagrams/quickStyle39.xml"/><Relationship Id="rId10" Type="http://schemas.openxmlformats.org/officeDocument/2006/relationships/image" Target="../media/image6.png"/><Relationship Id="rId4" Type="http://schemas.openxmlformats.org/officeDocument/2006/relationships/diagramLayout" Target="../diagrams/layout39.xml"/><Relationship Id="rId9" Type="http://schemas.openxmlformats.org/officeDocument/2006/relationships/image" Target="../media/image21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png"/><Relationship Id="rId3" Type="http://schemas.openxmlformats.org/officeDocument/2006/relationships/diagramData" Target="../diagrams/data48.xml"/><Relationship Id="rId7" Type="http://schemas.microsoft.com/office/2007/relationships/diagramDrawing" Target="../diagrams/drawing39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0.xml"/><Relationship Id="rId5" Type="http://schemas.openxmlformats.org/officeDocument/2006/relationships/diagramQuickStyle" Target="../diagrams/quickStyle40.xml"/><Relationship Id="rId10" Type="http://schemas.openxmlformats.org/officeDocument/2006/relationships/image" Target="../media/image6.png"/><Relationship Id="rId4" Type="http://schemas.openxmlformats.org/officeDocument/2006/relationships/diagramLayout" Target="../diagrams/layout40.xml"/><Relationship Id="rId9" Type="http://schemas.openxmlformats.org/officeDocument/2006/relationships/image" Target="../media/image21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png"/><Relationship Id="rId3" Type="http://schemas.openxmlformats.org/officeDocument/2006/relationships/diagramData" Target="../diagrams/data49.xml"/><Relationship Id="rId7" Type="http://schemas.microsoft.com/office/2007/relationships/diagramDrawing" Target="../diagrams/drawing4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1.xml"/><Relationship Id="rId5" Type="http://schemas.openxmlformats.org/officeDocument/2006/relationships/diagramQuickStyle" Target="../diagrams/quickStyle41.xml"/><Relationship Id="rId10" Type="http://schemas.openxmlformats.org/officeDocument/2006/relationships/image" Target="../media/image6.png"/><Relationship Id="rId4" Type="http://schemas.openxmlformats.org/officeDocument/2006/relationships/diagramLayout" Target="../diagrams/layout41.xml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4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0.png"/><Relationship Id="rId13" Type="http://schemas.openxmlformats.org/officeDocument/2006/relationships/image" Target="../media/image340.png"/><Relationship Id="rId3" Type="http://schemas.openxmlformats.org/officeDocument/2006/relationships/diagramData" Target="../diagrams/data50.xml"/><Relationship Id="rId7" Type="http://schemas.microsoft.com/office/2007/relationships/diagramDrawing" Target="../diagrams/drawing41.xml"/><Relationship Id="rId12" Type="http://schemas.openxmlformats.org/officeDocument/2006/relationships/image" Target="../media/image330.png"/><Relationship Id="rId17" Type="http://schemas.openxmlformats.org/officeDocument/2006/relationships/image" Target="../media/image6.png"/><Relationship Id="rId2" Type="http://schemas.openxmlformats.org/officeDocument/2006/relationships/image" Target="../media/image4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2.xml"/><Relationship Id="rId11" Type="http://schemas.openxmlformats.org/officeDocument/2006/relationships/image" Target="../media/image320.png"/><Relationship Id="rId5" Type="http://schemas.openxmlformats.org/officeDocument/2006/relationships/diagramQuickStyle" Target="../diagrams/quickStyle42.xml"/><Relationship Id="rId15" Type="http://schemas.openxmlformats.org/officeDocument/2006/relationships/image" Target="../media/image360.png"/><Relationship Id="rId10" Type="http://schemas.openxmlformats.org/officeDocument/2006/relationships/image" Target="../media/image310.png"/><Relationship Id="rId4" Type="http://schemas.openxmlformats.org/officeDocument/2006/relationships/diagramLayout" Target="../diagrams/layout42.xml"/><Relationship Id="rId9" Type="http://schemas.openxmlformats.org/officeDocument/2006/relationships/image" Target="../media/image300.png"/><Relationship Id="rId14" Type="http://schemas.openxmlformats.org/officeDocument/2006/relationships/image" Target="../media/image350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2.xml"/><Relationship Id="rId13" Type="http://schemas.openxmlformats.org/officeDocument/2006/relationships/diagramData" Target="../diagrams/data54.xml"/><Relationship Id="rId18" Type="http://schemas.openxmlformats.org/officeDocument/2006/relationships/image" Target="../media/image6.png"/><Relationship Id="rId3" Type="http://schemas.openxmlformats.org/officeDocument/2006/relationships/diagramData" Target="../diagrams/data51.xml"/><Relationship Id="rId7" Type="http://schemas.microsoft.com/office/2007/relationships/diagramDrawing" Target="../diagrams/drawing42.xml"/><Relationship Id="rId12" Type="http://schemas.microsoft.com/office/2007/relationships/diagramDrawing" Target="../diagrams/drawing43.xml"/><Relationship Id="rId17" Type="http://schemas.openxmlformats.org/officeDocument/2006/relationships/image" Target="../media/image21.png"/><Relationship Id="rId2" Type="http://schemas.openxmlformats.org/officeDocument/2006/relationships/image" Target="../media/image4.png"/><Relationship Id="rId16" Type="http://schemas.openxmlformats.org/officeDocument/2006/relationships/diagramColors" Target="../diagrams/colors4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3.xml"/><Relationship Id="rId11" Type="http://schemas.openxmlformats.org/officeDocument/2006/relationships/diagramColors" Target="../diagrams/colors44.xml"/><Relationship Id="rId5" Type="http://schemas.openxmlformats.org/officeDocument/2006/relationships/diagramQuickStyle" Target="../diagrams/quickStyle43.xml"/><Relationship Id="rId15" Type="http://schemas.openxmlformats.org/officeDocument/2006/relationships/diagramQuickStyle" Target="../diagrams/quickStyle44.xml"/><Relationship Id="rId10" Type="http://schemas.openxmlformats.org/officeDocument/2006/relationships/diagramQuickStyle" Target="../diagrams/quickStyle44.xml"/><Relationship Id="rId4" Type="http://schemas.openxmlformats.org/officeDocument/2006/relationships/diagramLayout" Target="../diagrams/layout43.xml"/><Relationship Id="rId9" Type="http://schemas.openxmlformats.org/officeDocument/2006/relationships/diagramLayout" Target="../diagrams/layout44.xml"/><Relationship Id="rId14" Type="http://schemas.openxmlformats.org/officeDocument/2006/relationships/diagramLayout" Target="../diagrams/layout44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53.xml"/><Relationship Id="rId7" Type="http://schemas.microsoft.com/office/2007/relationships/diagramDrawing" Target="../diagrams/drawing4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5.xml"/><Relationship Id="rId5" Type="http://schemas.openxmlformats.org/officeDocument/2006/relationships/diagramQuickStyle" Target="../diagrams/quickStyle45.xml"/><Relationship Id="rId4" Type="http://schemas.openxmlformats.org/officeDocument/2006/relationships/diagramLayout" Target="../diagrams/layout45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6.png"/><Relationship Id="rId7" Type="http://schemas.openxmlformats.org/officeDocument/2006/relationships/image" Target="../media/image400.png"/><Relationship Id="rId12" Type="http://schemas.openxmlformats.org/officeDocument/2006/relationships/image" Target="../media/image4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0.png"/><Relationship Id="rId11" Type="http://schemas.openxmlformats.org/officeDocument/2006/relationships/image" Target="../media/image39.png"/><Relationship Id="rId5" Type="http://schemas.openxmlformats.org/officeDocument/2006/relationships/image" Target="../media/image380.png"/><Relationship Id="rId10" Type="http://schemas.openxmlformats.org/officeDocument/2006/relationships/image" Target="../media/image38.png"/><Relationship Id="rId4" Type="http://schemas.openxmlformats.org/officeDocument/2006/relationships/image" Target="../media/image370.png"/><Relationship Id="rId9" Type="http://schemas.openxmlformats.org/officeDocument/2006/relationships/image" Target="../media/image37.png"/><Relationship Id="rId14" Type="http://schemas.openxmlformats.org/officeDocument/2006/relationships/image" Target="../media/image22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6.xml"/><Relationship Id="rId13" Type="http://schemas.openxmlformats.org/officeDocument/2006/relationships/image" Target="../media/image6.png"/><Relationship Id="rId3" Type="http://schemas.openxmlformats.org/officeDocument/2006/relationships/diagramData" Target="../diagrams/data55.xml"/><Relationship Id="rId7" Type="http://schemas.microsoft.com/office/2007/relationships/diagramDrawing" Target="../diagrams/drawing45.xml"/><Relationship Id="rId12" Type="http://schemas.microsoft.com/office/2007/relationships/diagramDrawing" Target="../diagrams/drawing4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6.xml"/><Relationship Id="rId11" Type="http://schemas.openxmlformats.org/officeDocument/2006/relationships/diagramColors" Target="../diagrams/colors47.xml"/><Relationship Id="rId5" Type="http://schemas.openxmlformats.org/officeDocument/2006/relationships/diagramQuickStyle" Target="../diagrams/quickStyle46.xml"/><Relationship Id="rId10" Type="http://schemas.openxmlformats.org/officeDocument/2006/relationships/diagramQuickStyle" Target="../diagrams/quickStyle47.xml"/><Relationship Id="rId4" Type="http://schemas.openxmlformats.org/officeDocument/2006/relationships/diagramLayout" Target="../diagrams/layout46.xml"/><Relationship Id="rId9" Type="http://schemas.openxmlformats.org/officeDocument/2006/relationships/diagramLayout" Target="../diagrams/layout47.xml"/><Relationship Id="rId14" Type="http://schemas.openxmlformats.org/officeDocument/2006/relationships/image" Target="../media/image22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57.xml"/><Relationship Id="rId7" Type="http://schemas.microsoft.com/office/2007/relationships/diagramDrawing" Target="../diagrams/drawing4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8.xml"/><Relationship Id="rId5" Type="http://schemas.openxmlformats.org/officeDocument/2006/relationships/diagramQuickStyle" Target="../diagrams/quickStyle48.xml"/><Relationship Id="rId4" Type="http://schemas.openxmlformats.org/officeDocument/2006/relationships/diagramLayout" Target="../diagrams/layout48.xml"/><Relationship Id="rId9" Type="http://schemas.openxmlformats.org/officeDocument/2006/relationships/image" Target="../media/image22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9.xml"/><Relationship Id="rId3" Type="http://schemas.openxmlformats.org/officeDocument/2006/relationships/diagramData" Target="../diagrams/data58.xml"/><Relationship Id="rId7" Type="http://schemas.microsoft.com/office/2007/relationships/diagramDrawing" Target="../diagrams/drawing48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9.xml"/><Relationship Id="rId5" Type="http://schemas.openxmlformats.org/officeDocument/2006/relationships/diagramQuickStyle" Target="../diagrams/quickStyle49.xml"/><Relationship Id="rId10" Type="http://schemas.openxmlformats.org/officeDocument/2006/relationships/image" Target="../media/image22.png"/><Relationship Id="rId4" Type="http://schemas.openxmlformats.org/officeDocument/2006/relationships/diagramLayout" Target="../diagrams/layout49.xml"/><Relationship Id="rId9" Type="http://schemas.openxmlformats.org/officeDocument/2006/relationships/image" Target="../media/image6.pn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50.xml"/><Relationship Id="rId7" Type="http://schemas.openxmlformats.org/officeDocument/2006/relationships/image" Target="../media/image4.png"/><Relationship Id="rId2" Type="http://schemas.openxmlformats.org/officeDocument/2006/relationships/diagramData" Target="../diagrams/data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.xml"/><Relationship Id="rId5" Type="http://schemas.openxmlformats.org/officeDocument/2006/relationships/diagramColors" Target="../diagrams/colors50.xml"/><Relationship Id="rId4" Type="http://schemas.openxmlformats.org/officeDocument/2006/relationships/diagramQuickStyle" Target="../diagrams/quickStyle50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61.xml"/><Relationship Id="rId7" Type="http://schemas.microsoft.com/office/2007/relationships/diagramDrawing" Target="../diagrams/drawing5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1.xml"/><Relationship Id="rId5" Type="http://schemas.openxmlformats.org/officeDocument/2006/relationships/diagramQuickStyle" Target="../diagrams/quickStyle51.xml"/><Relationship Id="rId4" Type="http://schemas.openxmlformats.org/officeDocument/2006/relationships/diagramLayout" Target="../diagrams/layout51.xml"/><Relationship Id="rId9" Type="http://schemas.openxmlformats.org/officeDocument/2006/relationships/image" Target="../media/image43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3.xml"/><Relationship Id="rId13" Type="http://schemas.openxmlformats.org/officeDocument/2006/relationships/image" Target="../media/image7.png"/><Relationship Id="rId3" Type="http://schemas.openxmlformats.org/officeDocument/2006/relationships/diagramData" Target="../diagrams/data62.xml"/><Relationship Id="rId7" Type="http://schemas.microsoft.com/office/2007/relationships/diagramDrawing" Target="../diagrams/drawing51.xml"/><Relationship Id="rId12" Type="http://schemas.microsoft.com/office/2007/relationships/diagramDrawing" Target="../diagrams/drawing5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2.xml"/><Relationship Id="rId11" Type="http://schemas.openxmlformats.org/officeDocument/2006/relationships/diagramColors" Target="../diagrams/colors53.xml"/><Relationship Id="rId5" Type="http://schemas.openxmlformats.org/officeDocument/2006/relationships/diagramQuickStyle" Target="../diagrams/quickStyle52.xml"/><Relationship Id="rId10" Type="http://schemas.openxmlformats.org/officeDocument/2006/relationships/diagramQuickStyle" Target="../diagrams/quickStyle53.xml"/><Relationship Id="rId4" Type="http://schemas.openxmlformats.org/officeDocument/2006/relationships/diagramLayout" Target="../diagrams/layout52.xml"/><Relationship Id="rId9" Type="http://schemas.openxmlformats.org/officeDocument/2006/relationships/diagramLayout" Target="../diagrams/layout53.xml"/><Relationship Id="rId14" Type="http://schemas.openxmlformats.org/officeDocument/2006/relationships/image" Target="../media/image4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4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10" Type="http://schemas.openxmlformats.org/officeDocument/2006/relationships/image" Target="../media/image5.png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11.png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image" Target="../media/image51.png"/><Relationship Id="rId3" Type="http://schemas.openxmlformats.org/officeDocument/2006/relationships/diagramData" Target="../diagrams/data64.xml"/><Relationship Id="rId7" Type="http://schemas.microsoft.com/office/2007/relationships/diagramDrawing" Target="../diagrams/drawing53.xml"/><Relationship Id="rId12" Type="http://schemas.openxmlformats.org/officeDocument/2006/relationships/image" Target="../media/image50.png"/><Relationship Id="rId17" Type="http://schemas.openxmlformats.org/officeDocument/2006/relationships/image" Target="../media/image43.png"/><Relationship Id="rId2" Type="http://schemas.openxmlformats.org/officeDocument/2006/relationships/image" Target="../media/image4.png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4.xml"/><Relationship Id="rId11" Type="http://schemas.openxmlformats.org/officeDocument/2006/relationships/image" Target="../media/image49.png"/><Relationship Id="rId5" Type="http://schemas.openxmlformats.org/officeDocument/2006/relationships/diagramQuickStyle" Target="../diagrams/quickStyle54.xml"/><Relationship Id="rId15" Type="http://schemas.openxmlformats.org/officeDocument/2006/relationships/image" Target="../media/image53.png"/><Relationship Id="rId10" Type="http://schemas.openxmlformats.org/officeDocument/2006/relationships/image" Target="../media/image48.png"/><Relationship Id="rId4" Type="http://schemas.openxmlformats.org/officeDocument/2006/relationships/diagramLayout" Target="../diagrams/layout54.xml"/><Relationship Id="rId9" Type="http://schemas.openxmlformats.org/officeDocument/2006/relationships/image" Target="../media/image47.png"/><Relationship Id="rId14" Type="http://schemas.openxmlformats.org/officeDocument/2006/relationships/image" Target="../media/image52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5.png"/><Relationship Id="rId5" Type="http://schemas.openxmlformats.org/officeDocument/2006/relationships/image" Target="../media/image54.wmf"/><Relationship Id="rId4" Type="http://schemas.openxmlformats.org/officeDocument/2006/relationships/oleObject" Target="../embeddings/oleObject1.bin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image" Target="../media/image4.png"/><Relationship Id="rId7" Type="http://schemas.openxmlformats.org/officeDocument/2006/relationships/image" Target="../media/image57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44.png"/><Relationship Id="rId5" Type="http://schemas.openxmlformats.org/officeDocument/2006/relationships/image" Target="../media/image56.wmf"/><Relationship Id="rId10" Type="http://schemas.openxmlformats.org/officeDocument/2006/relationships/image" Target="../media/image7.png"/><Relationship Id="rId4" Type="http://schemas.openxmlformats.org/officeDocument/2006/relationships/oleObject" Target="../embeddings/oleObject2.bin"/><Relationship Id="rId9" Type="http://schemas.openxmlformats.org/officeDocument/2006/relationships/image" Target="../media/image58.w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5.xml"/><Relationship Id="rId13" Type="http://schemas.openxmlformats.org/officeDocument/2006/relationships/image" Target="../media/image45.png"/><Relationship Id="rId3" Type="http://schemas.openxmlformats.org/officeDocument/2006/relationships/image" Target="../media/image60.jpeg"/><Relationship Id="rId7" Type="http://schemas.openxmlformats.org/officeDocument/2006/relationships/diagramQuickStyle" Target="../diagrams/quickStyle55.xml"/><Relationship Id="rId12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diagramLayout" Target="../diagrams/layout55.xml"/><Relationship Id="rId11" Type="http://schemas.openxmlformats.org/officeDocument/2006/relationships/image" Target="../media/image59.wmf"/><Relationship Id="rId5" Type="http://schemas.openxmlformats.org/officeDocument/2006/relationships/diagramData" Target="../diagrams/data65.xml"/><Relationship Id="rId10" Type="http://schemas.openxmlformats.org/officeDocument/2006/relationships/oleObject" Target="../embeddings/oleObject5.bin"/><Relationship Id="rId4" Type="http://schemas.openxmlformats.org/officeDocument/2006/relationships/image" Target="../media/image4.png"/><Relationship Id="rId9" Type="http://schemas.microsoft.com/office/2007/relationships/diagramDrawing" Target="../diagrams/drawing54.xml"/></Relationships>
</file>

<file path=ppt/slides/_rels/slide6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5.xml"/><Relationship Id="rId13" Type="http://schemas.openxmlformats.org/officeDocument/2006/relationships/image" Target="../media/image64.jpeg"/><Relationship Id="rId3" Type="http://schemas.openxmlformats.org/officeDocument/2006/relationships/image" Target="../media/image4.png"/><Relationship Id="rId7" Type="http://schemas.openxmlformats.org/officeDocument/2006/relationships/diagramColors" Target="../diagrams/colors56.xml"/><Relationship Id="rId12" Type="http://schemas.openxmlformats.org/officeDocument/2006/relationships/image" Target="../media/image61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diagramQuickStyle" Target="../diagrams/quickStyle56.xml"/><Relationship Id="rId11" Type="http://schemas.openxmlformats.org/officeDocument/2006/relationships/oleObject" Target="../embeddings/oleObject6.bin"/><Relationship Id="rId5" Type="http://schemas.openxmlformats.org/officeDocument/2006/relationships/diagramLayout" Target="../diagrams/layout56.xml"/><Relationship Id="rId15" Type="http://schemas.openxmlformats.org/officeDocument/2006/relationships/image" Target="../media/image45.png"/><Relationship Id="rId10" Type="http://schemas.openxmlformats.org/officeDocument/2006/relationships/image" Target="../media/image63.jpeg"/><Relationship Id="rId4" Type="http://schemas.openxmlformats.org/officeDocument/2006/relationships/diagramData" Target="../diagrams/data66.xml"/><Relationship Id="rId9" Type="http://schemas.openxmlformats.org/officeDocument/2006/relationships/image" Target="../media/image62.jpeg"/><Relationship Id="rId14" Type="http://schemas.openxmlformats.org/officeDocument/2006/relationships/image" Target="../media/image7.png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jpeg"/><Relationship Id="rId3" Type="http://schemas.openxmlformats.org/officeDocument/2006/relationships/diagramData" Target="../diagrams/data67.xml"/><Relationship Id="rId7" Type="http://schemas.microsoft.com/office/2007/relationships/diagramDrawing" Target="../diagrams/drawing5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7.xml"/><Relationship Id="rId11" Type="http://schemas.openxmlformats.org/officeDocument/2006/relationships/image" Target="../media/image45.png"/><Relationship Id="rId5" Type="http://schemas.openxmlformats.org/officeDocument/2006/relationships/diagramQuickStyle" Target="../diagrams/quickStyle57.xml"/><Relationship Id="rId10" Type="http://schemas.openxmlformats.org/officeDocument/2006/relationships/image" Target="../media/image7.png"/><Relationship Id="rId4" Type="http://schemas.openxmlformats.org/officeDocument/2006/relationships/diagramLayout" Target="../diagrams/layout57.xml"/><Relationship Id="rId9" Type="http://schemas.openxmlformats.org/officeDocument/2006/relationships/image" Target="../media/image66.jpe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5.xml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6.xml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4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openxmlformats.org/officeDocument/2006/relationships/image" Target="../media/image5.png"/><Relationship Id="rId5" Type="http://schemas.openxmlformats.org/officeDocument/2006/relationships/diagramColors" Target="../diagrams/colors7.xml"/><Relationship Id="rId10" Type="http://schemas.openxmlformats.org/officeDocument/2006/relationships/image" Target="../media/image13.png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23"/>
          <p:cNvSpPr txBox="1">
            <a:spLocks noChangeArrowheads="1"/>
          </p:cNvSpPr>
          <p:nvPr/>
        </p:nvSpPr>
        <p:spPr bwMode="auto">
          <a:xfrm>
            <a:off x="3348038" y="6237288"/>
            <a:ext cx="2457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fr-FR" altLang="de-DE">
                <a:hlinkClick r:id="rId2"/>
              </a:rPr>
              <a:t>Powerpoint Templates</a:t>
            </a:r>
            <a:endParaRPr lang="fr-FR" altLang="de-DE"/>
          </a:p>
        </p:txBody>
      </p:sp>
      <p:pic>
        <p:nvPicPr>
          <p:cNvPr id="2051" name="Picture 22" descr="FDSFDSFD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Text Box 6"/>
          <p:cNvSpPr txBox="1">
            <a:spLocks noChangeArrowheads="1"/>
          </p:cNvSpPr>
          <p:nvPr/>
        </p:nvSpPr>
        <p:spPr bwMode="auto">
          <a:xfrm>
            <a:off x="1233488" y="465138"/>
            <a:ext cx="6948487" cy="979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0000" tIns="180000" rIns="180000" bIns="18000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fr-FR" altLang="de-DE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</a:rPr>
              <a:t>Verhaltensausbreitung</a:t>
            </a:r>
            <a:endParaRPr lang="fr-FR" altLang="de-DE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</a:endParaRPr>
          </a:p>
        </p:txBody>
      </p:sp>
      <p:sp>
        <p:nvSpPr>
          <p:cNvPr id="2053" name="Textfeld 1"/>
          <p:cNvSpPr txBox="1">
            <a:spLocks noChangeArrowheads="1"/>
          </p:cNvSpPr>
          <p:nvPr/>
        </p:nvSpPr>
        <p:spPr bwMode="auto">
          <a:xfrm>
            <a:off x="735013" y="1911350"/>
            <a:ext cx="79454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>
                <a:solidFill>
                  <a:schemeClr val="bg1"/>
                </a:solidFill>
              </a:rPr>
              <a:t>Im Seminar: </a:t>
            </a:r>
            <a:r>
              <a:rPr lang="de-DE" altLang="de-DE">
                <a:solidFill>
                  <a:schemeClr val="bg1"/>
                </a:solidFill>
                <a:latin typeface="Verdana" panose="020B0604030504040204" pitchFamily="34" charset="0"/>
              </a:rPr>
              <a:t>Informationssuche</a:t>
            </a:r>
            <a:r>
              <a:rPr lang="de-DE" altLang="de-DE">
                <a:solidFill>
                  <a:schemeClr val="bg1"/>
                </a:solidFill>
              </a:rPr>
              <a:t>, Soziale Netzwerke, Moderne Algorithmen</a:t>
            </a:r>
          </a:p>
        </p:txBody>
      </p:sp>
      <p:cxnSp>
        <p:nvCxnSpPr>
          <p:cNvPr id="4" name="Gerader Verbinder 3"/>
          <p:cNvCxnSpPr/>
          <p:nvPr/>
        </p:nvCxnSpPr>
        <p:spPr>
          <a:xfrm>
            <a:off x="-180975" y="1341438"/>
            <a:ext cx="95059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r Verbinder 5"/>
          <p:cNvCxnSpPr/>
          <p:nvPr/>
        </p:nvCxnSpPr>
        <p:spPr>
          <a:xfrm>
            <a:off x="-431800" y="620713"/>
            <a:ext cx="10007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6" name="Textfeld 6"/>
          <p:cNvSpPr txBox="1">
            <a:spLocks noChangeArrowheads="1"/>
          </p:cNvSpPr>
          <p:nvPr/>
        </p:nvSpPr>
        <p:spPr bwMode="auto">
          <a:xfrm>
            <a:off x="3251200" y="1444625"/>
            <a:ext cx="29114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600">
                <a:solidFill>
                  <a:schemeClr val="bg1"/>
                </a:solidFill>
              </a:rPr>
              <a:t>Vortrag von Fabian Schafroth</a:t>
            </a:r>
          </a:p>
        </p:txBody>
      </p:sp>
      <p:pic>
        <p:nvPicPr>
          <p:cNvPr id="2057" name="Grafi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489202"/>
            <a:ext cx="2719388" cy="208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8" name="Textfeld 8"/>
          <p:cNvSpPr txBox="1">
            <a:spLocks noChangeArrowheads="1"/>
          </p:cNvSpPr>
          <p:nvPr/>
        </p:nvSpPr>
        <p:spPr bwMode="auto">
          <a:xfrm>
            <a:off x="3378677" y="3974061"/>
            <a:ext cx="25442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Hochschule Kempten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e Freiheit führt das Volk (Eugène Delacroix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8" y="2132856"/>
            <a:ext cx="2795210" cy="244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43" name="Titel 1"/>
          <p:cNvSpPr>
            <a:spLocks noGrp="1"/>
          </p:cNvSpPr>
          <p:nvPr>
            <p:ph type="title"/>
          </p:nvPr>
        </p:nvSpPr>
        <p:spPr bwMode="auto">
          <a:xfrm>
            <a:off x="604838" y="615950"/>
            <a:ext cx="7886700" cy="687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</a:t>
            </a:r>
            <a:r>
              <a:rPr lang="de-DE" altLang="de-DE" sz="3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Erprobbarkeit</a:t>
            </a:r>
            <a:endParaRPr lang="de-DE" altLang="de-DE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3252885"/>
              </p:ext>
            </p:extLst>
          </p:nvPr>
        </p:nvGraphicFramePr>
        <p:xfrm>
          <a:off x="2555776" y="1556792"/>
          <a:ext cx="6530356" cy="3619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45" name="Grafik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497421" y="87519"/>
            <a:ext cx="555212" cy="555212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Ellipse 8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221E8E2-A8C0-4568-BD1C-2B9AD9EC56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graphicEl>
                                              <a:dgm id="{3221E8E2-A8C0-4568-BD1C-2B9AD9EC56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86D1764-2100-45CC-9F3B-F09D7257F4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F86D1764-2100-45CC-9F3B-F09D7257F4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4FCF85D-4511-4FAA-9700-8AA9DF588D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graphicEl>
                                              <a:dgm id="{A4FCF85D-4511-4FAA-9700-8AA9DF588D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Dgm bld="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skip.at/media/_versions/filme/2529/dasfensterzumhof2_span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8" y="2348880"/>
            <a:ext cx="2857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67" name="Titel 1"/>
          <p:cNvSpPr>
            <a:spLocks noGrp="1"/>
          </p:cNvSpPr>
          <p:nvPr>
            <p:ph type="title"/>
          </p:nvPr>
        </p:nvSpPr>
        <p:spPr bwMode="auto">
          <a:xfrm>
            <a:off x="604838" y="615950"/>
            <a:ext cx="7886700" cy="687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Beobachtbarkeit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6620367"/>
              </p:ext>
            </p:extLst>
          </p:nvPr>
        </p:nvGraphicFramePr>
        <p:xfrm>
          <a:off x="2555776" y="1556792"/>
          <a:ext cx="6588224" cy="3619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1269" name="Grafik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497421" y="87519"/>
            <a:ext cx="555212" cy="555212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Ellipse 8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79D8A9E-37BE-47A2-8C54-A5EE9A0E82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graphicEl>
                                              <a:dgm id="{F79D8A9E-37BE-47A2-8C54-A5EE9A0E82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8420405-A3D3-4F8D-A1E2-40BC93D39D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B8420405-A3D3-4F8D-A1E2-40BC93D39D4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3998919"/>
              </p:ext>
            </p:extLst>
          </p:nvPr>
        </p:nvGraphicFramePr>
        <p:xfrm>
          <a:off x="628650" y="1825625"/>
          <a:ext cx="7886700" cy="3763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291" name="Titel 1"/>
          <p:cNvSpPr txBox="1">
            <a:spLocks/>
          </p:cNvSpPr>
          <p:nvPr/>
        </p:nvSpPr>
        <p:spPr bwMode="auto">
          <a:xfrm>
            <a:off x="755650" y="33337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de-DE" altLang="de-DE" sz="40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Personen</a:t>
            </a:r>
            <a:r>
              <a:rPr lang="de-DE" altLang="de-DE" sz="4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4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 sozialen Netzwerk</a:t>
            </a:r>
            <a:endParaRPr lang="de-DE" altLang="de-DE" sz="4000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293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8529844" y="37441"/>
            <a:ext cx="555212" cy="55521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F095AAE-9703-4057-9051-1E86680306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BF095AAE-9703-4057-9051-1E86680306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65804CE-6CCE-4D81-BB92-E828CF4120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665804CE-6CCE-4D81-BB92-E828CF4120C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73E79C8-734F-4E29-B4AD-91AEF388B6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C73E79C8-734F-4E29-B4AD-91AEF388B61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Titel 1"/>
          <p:cNvSpPr>
            <a:spLocks noGrp="1"/>
          </p:cNvSpPr>
          <p:nvPr>
            <p:ph type="title"/>
          </p:nvPr>
        </p:nvSpPr>
        <p:spPr bwMode="auto">
          <a:xfrm>
            <a:off x="604838" y="615950"/>
            <a:ext cx="7886700" cy="687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Innovatoren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2151250"/>
              </p:ext>
            </p:extLst>
          </p:nvPr>
        </p:nvGraphicFramePr>
        <p:xfrm>
          <a:off x="1230691" y="1412776"/>
          <a:ext cx="6840760" cy="3763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317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8529844" y="37441"/>
            <a:ext cx="555212" cy="55521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55622C8-AABB-400A-B6FB-80042B8073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155622C8-AABB-400A-B6FB-80042B8073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48402B3-57F9-4520-958C-8DFBDD3976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448402B3-57F9-4520-958C-8DFBDD3976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A16FD21-780E-460F-BA3A-123AFCAE8F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AA16FD21-780E-460F-BA3A-123AFCAE8F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Titel 1"/>
          <p:cNvSpPr>
            <a:spLocks noGrp="1"/>
          </p:cNvSpPr>
          <p:nvPr>
            <p:ph type="title"/>
          </p:nvPr>
        </p:nvSpPr>
        <p:spPr bwMode="auto">
          <a:xfrm>
            <a:off x="604838" y="615950"/>
            <a:ext cx="7886700" cy="687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Frühe Anwender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124099"/>
              </p:ext>
            </p:extLst>
          </p:nvPr>
        </p:nvGraphicFramePr>
        <p:xfrm>
          <a:off x="1237267" y="1556792"/>
          <a:ext cx="6778848" cy="3384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4341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Ellipse 7"/>
          <p:cNvSpPr/>
          <p:nvPr/>
        </p:nvSpPr>
        <p:spPr>
          <a:xfrm>
            <a:off x="8529844" y="37441"/>
            <a:ext cx="555212" cy="55521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Ellipse 8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AD399EC-E713-4407-AF99-B00CD898B5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AAD399EC-E713-4407-AF99-B00CD898B5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CA44243-B7EC-4B66-827B-3FA406950D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CCA44243-B7EC-4B66-827B-3FA406950D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Titel 1"/>
          <p:cNvSpPr>
            <a:spLocks noGrp="1"/>
          </p:cNvSpPr>
          <p:nvPr>
            <p:ph type="title"/>
          </p:nvPr>
        </p:nvSpPr>
        <p:spPr bwMode="auto">
          <a:xfrm>
            <a:off x="604838" y="615950"/>
            <a:ext cx="7886700" cy="687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Späte Mehrheit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2699183"/>
              </p:ext>
            </p:extLst>
          </p:nvPr>
        </p:nvGraphicFramePr>
        <p:xfrm>
          <a:off x="1272597" y="1556792"/>
          <a:ext cx="6971674" cy="33127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5365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Ellipse 7"/>
          <p:cNvSpPr/>
          <p:nvPr/>
        </p:nvSpPr>
        <p:spPr>
          <a:xfrm>
            <a:off x="8529844" y="37441"/>
            <a:ext cx="555212" cy="55521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Ellipse 8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7F3D7AC-0602-421B-9CA8-59BB0BA3A4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57F3D7AC-0602-421B-9CA8-59BB0BA3A4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342DFFE-9B78-4BBE-BEF4-0467E70DBA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0342DFFE-9B78-4BBE-BEF4-0467E70DBA9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Titel 1"/>
          <p:cNvSpPr>
            <a:spLocks noGrp="1"/>
          </p:cNvSpPr>
          <p:nvPr>
            <p:ph type="title"/>
          </p:nvPr>
        </p:nvSpPr>
        <p:spPr bwMode="auto">
          <a:xfrm>
            <a:off x="604838" y="615950"/>
            <a:ext cx="7886700" cy="687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</a:t>
            </a:r>
            <a:r>
              <a:rPr lang="de-DE" altLang="de-DE" sz="3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Laggards</a:t>
            </a:r>
            <a:r>
              <a:rPr lang="de-DE" altLang="de-DE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(Nachzügler)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2749117"/>
              </p:ext>
            </p:extLst>
          </p:nvPr>
        </p:nvGraphicFramePr>
        <p:xfrm>
          <a:off x="1043608" y="1844824"/>
          <a:ext cx="6971674" cy="28083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389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8529844" y="37441"/>
            <a:ext cx="555212" cy="55521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394311C-995B-40F1-BD1E-F43F38B552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9394311C-995B-40F1-BD1E-F43F38B552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6BCA110-F6AE-40A5-861E-8140E05BDF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B6BCA110-F6AE-40A5-861E-8140E05BDF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File:Diffusion of ideas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75" y="404813"/>
            <a:ext cx="6538913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529844" y="37441"/>
            <a:ext cx="555212" cy="555212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Ellipse 6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5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5750332"/>
              </p:ext>
            </p:extLst>
          </p:nvPr>
        </p:nvGraphicFramePr>
        <p:xfrm>
          <a:off x="971600" y="1844824"/>
          <a:ext cx="7327726" cy="3240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435" name="Titel 1"/>
          <p:cNvSpPr txBox="1">
            <a:spLocks/>
          </p:cNvSpPr>
          <p:nvPr/>
        </p:nvSpPr>
        <p:spPr bwMode="auto">
          <a:xfrm>
            <a:off x="755650" y="33337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de-DE" altLang="de-DE" sz="4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Kanäle der </a:t>
            </a:r>
            <a:r>
              <a:rPr lang="de-DE" altLang="de-DE" sz="40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Verhaltensausbreitung</a:t>
            </a:r>
          </a:p>
        </p:txBody>
      </p:sp>
      <p:pic>
        <p:nvPicPr>
          <p:cNvPr id="18437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8529844" y="37441"/>
            <a:ext cx="555212" cy="55521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DB00F7B-A1C1-45B5-9761-0DE7319D4B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4DB00F7B-A1C1-45B5-9761-0DE7319D4B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0240337-33B2-465A-8721-26BC6AC21D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B0240337-33B2-465A-8721-26BC6AC21D5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8E41C66-2704-48B0-9D7D-681C829162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D8E41C66-2704-48B0-9D7D-681C8291625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Titel 1"/>
          <p:cNvSpPr>
            <a:spLocks noGrp="1"/>
          </p:cNvSpPr>
          <p:nvPr>
            <p:ph type="title"/>
          </p:nvPr>
        </p:nvSpPr>
        <p:spPr bwMode="auto">
          <a:xfrm>
            <a:off x="604838" y="615950"/>
            <a:ext cx="7886700" cy="687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Strong </a:t>
            </a:r>
            <a:r>
              <a:rPr lang="de-DE" altLang="de-DE" sz="3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Ties</a:t>
            </a:r>
            <a:endParaRPr lang="de-DE" altLang="de-DE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8424177"/>
              </p:ext>
            </p:extLst>
          </p:nvPr>
        </p:nvGraphicFramePr>
        <p:xfrm>
          <a:off x="827584" y="1484784"/>
          <a:ext cx="7471742" cy="34567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9461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Ellipse 7"/>
          <p:cNvSpPr/>
          <p:nvPr/>
        </p:nvSpPr>
        <p:spPr>
          <a:xfrm>
            <a:off x="8529844" y="37441"/>
            <a:ext cx="555212" cy="55521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Ellipse 8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B5385BB-EBE8-4CA2-81C1-9CFBF42440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4B5385BB-EBE8-4CA2-81C1-9CFBF424409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965C7B0-771E-49A8-9305-CA7BD959EE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B965C7B0-771E-49A8-9305-CA7BD959EE3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7FD4AED-5714-4783-8105-26E5EE8308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67FD4AED-5714-4783-8105-26E5EE8308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364200A-B04D-4083-B0B3-56320A5848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dgm id="{2364200A-B04D-4083-B0B3-56320A5848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feld 3"/>
          <p:cNvSpPr txBox="1">
            <a:spLocks noChangeArrowheads="1"/>
          </p:cNvSpPr>
          <p:nvPr/>
        </p:nvSpPr>
        <p:spPr bwMode="auto">
          <a:xfrm>
            <a:off x="755650" y="1916113"/>
            <a:ext cx="8027988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4000">
                <a:solidFill>
                  <a:schemeClr val="bg1"/>
                </a:solidFill>
              </a:rPr>
              <a:t>Sind wir schon einmal Opfer einer </a:t>
            </a:r>
          </a:p>
          <a:p>
            <a:pPr eaLnBrk="1" hangingPunct="1"/>
            <a:r>
              <a:rPr lang="de-DE" altLang="de-DE" sz="4000">
                <a:solidFill>
                  <a:schemeClr val="bg1"/>
                </a:solidFill>
              </a:rPr>
              <a:t>Verhaltensausbreitung geworden?</a:t>
            </a:r>
            <a:endParaRPr lang="de-DE" altLang="de-DE" sz="4000"/>
          </a:p>
        </p:txBody>
      </p:sp>
      <p:pic>
        <p:nvPicPr>
          <p:cNvPr id="307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/>
          <p:cNvSpPr>
            <a:spLocks noGrp="1"/>
          </p:cNvSpPr>
          <p:nvPr>
            <p:ph type="title"/>
          </p:nvPr>
        </p:nvSpPr>
        <p:spPr bwMode="auto">
          <a:xfrm>
            <a:off x="604838" y="615950"/>
            <a:ext cx="7886700" cy="687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smtClean="0">
                <a:solidFill>
                  <a:schemeClr val="bg1"/>
                </a:solidFill>
              </a:rPr>
              <a:t>2. Weak Ties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5933820"/>
              </p:ext>
            </p:extLst>
          </p:nvPr>
        </p:nvGraphicFramePr>
        <p:xfrm>
          <a:off x="971600" y="1556792"/>
          <a:ext cx="7256462" cy="33127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485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8529844" y="37441"/>
            <a:ext cx="555212" cy="55521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A2AF729-AA94-40F0-8E6A-2737ECA062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2A2AF729-AA94-40F0-8E6A-2737ECA062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866AB47-6066-422E-B191-9CCF44A8DC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4866AB47-6066-422E-B191-9CCF44A8DC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FE53FF4-6730-4354-A04A-173DBF7629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CFE53FF4-6730-4354-A04A-173DBF7629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Zusammenfassung: Grundlagen der Verhaltensausbreitung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775747"/>
              </p:ext>
            </p:extLst>
          </p:nvPr>
        </p:nvGraphicFramePr>
        <p:xfrm>
          <a:off x="971600" y="1690688"/>
          <a:ext cx="6895678" cy="3540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1509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7A9FA7B-6741-4C58-9993-DD2AB69573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D7A9FA7B-6741-4C58-9993-DD2AB69573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9748799-CBA6-4B35-B863-2766C14DC8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49748799-CBA6-4B35-B863-2766C14DC8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9753CDC-6058-46B8-9C37-410E341CB6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79753CDC-6058-46B8-9C37-410E341CB6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el 1"/>
          <p:cNvSpPr>
            <a:spLocks noGrp="1"/>
          </p:cNvSpPr>
          <p:nvPr>
            <p:ph type="title"/>
          </p:nvPr>
        </p:nvSpPr>
        <p:spPr bwMode="auto">
          <a:xfrm>
            <a:off x="604414" y="19182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TEIL II</a:t>
            </a:r>
            <a:br>
              <a:rPr lang="de-DE" altLang="de-DE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de-DE" altLang="de-DE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Modellierung der Verhaltensausbreitung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7243935"/>
              </p:ext>
            </p:extLst>
          </p:nvPr>
        </p:nvGraphicFramePr>
        <p:xfrm>
          <a:off x="1258888" y="2348880"/>
          <a:ext cx="6320286" cy="29581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6628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7128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D0F4447-7FCC-4651-BDD9-088003A401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3D0F4447-7FCC-4651-BDD9-088003A401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5016B1B-DD2A-4197-8401-B34C106413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graphicEl>
                                              <a:dgm id="{65016B1B-DD2A-4197-8401-B34C1064136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5FA6FD4-DA07-4B7B-8F13-EBB8CA9B25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55FA6FD4-DA07-4B7B-8F13-EBB8CA9B25B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42C911E-F8F2-4489-A036-33D1B0D7A1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graphicEl>
                                              <a:dgm id="{B42C911E-F8F2-4489-A036-33D1B0D7A1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784BC7A-12E8-43DE-A4C6-076AC101E7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F784BC7A-12E8-43DE-A4C6-076AC101E7E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009F4BD-DAED-4060-92F7-37E951DD6D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graphicEl>
                                              <a:dgm id="{A009F4BD-DAED-4060-92F7-37E951DD6DA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5B648E5-DE09-40C3-97D9-9D205B41B9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graphicEl>
                                              <a:dgm id="{A5B648E5-DE09-40C3-97D9-9D205B41B9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07852E8-4025-4DB1-AE8E-2CA277EC73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graphicEl>
                                              <a:dgm id="{007852E8-4025-4DB1-AE8E-2CA277EC73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4601817-F1EB-4F6E-9525-359F286FB5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graphicEl>
                                              <a:dgm id="{64601817-F1EB-4F6E-9525-359F286FB5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39BCE0C-3BE9-4899-B2FE-E093DD9078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graphicEl>
                                              <a:dgm id="{339BCE0C-3BE9-4899-B2FE-E093DD9078A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46D0B7F-6C52-4821-848C-B5F71E0539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graphicEl>
                                              <a:dgm id="{146D0B7F-6C52-4821-848C-B5F71E0539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854FA9A-08C7-4CB0-964A-F6F7D213AB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graphicEl>
                                              <a:dgm id="{F854FA9A-08C7-4CB0-964A-F6F7D213AB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Soziales Netzwerk als Graph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0808565"/>
              </p:ext>
            </p:extLst>
          </p:nvPr>
        </p:nvGraphicFramePr>
        <p:xfrm>
          <a:off x="179512" y="1556792"/>
          <a:ext cx="5544616" cy="30359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3557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Ellipse 7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16386" name="Picture 2" descr="Ungerichteter Graph ohne Mehrfachkanten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1725329"/>
            <a:ext cx="2381250" cy="274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5DB135D-69DE-4E69-AC54-792A4B752E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95DB135D-69DE-4E69-AC54-792A4B752E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8A9DC5E-19F8-4FCD-BDAC-7EBBCAD6FD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28A9DC5E-19F8-4FCD-BDAC-7EBBCAD6FD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Soziales Netzwerk als Graph</a:t>
            </a:r>
          </a:p>
        </p:txBody>
      </p:sp>
      <p:pic>
        <p:nvPicPr>
          <p:cNvPr id="25605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1954504"/>
              </p:ext>
            </p:extLst>
          </p:nvPr>
        </p:nvGraphicFramePr>
        <p:xfrm>
          <a:off x="639321" y="1268760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Ellipse 7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Soziales Netzwerk als Graph</a:t>
            </a:r>
          </a:p>
        </p:txBody>
      </p:sp>
      <p:pic>
        <p:nvPicPr>
          <p:cNvPr id="24580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4214813" y="2852738"/>
            <a:ext cx="338137" cy="3190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 dirty="0"/>
              <a:t>A</a:t>
            </a:r>
          </a:p>
        </p:txBody>
      </p:sp>
      <p:sp>
        <p:nvSpPr>
          <p:cNvPr id="8" name="Ellipse 7"/>
          <p:cNvSpPr/>
          <p:nvPr/>
        </p:nvSpPr>
        <p:spPr>
          <a:xfrm>
            <a:off x="3557588" y="2112963"/>
            <a:ext cx="338137" cy="3190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 dirty="0"/>
              <a:t>C</a:t>
            </a:r>
          </a:p>
        </p:txBody>
      </p:sp>
      <p:sp>
        <p:nvSpPr>
          <p:cNvPr id="9" name="Ellipse 8"/>
          <p:cNvSpPr/>
          <p:nvPr/>
        </p:nvSpPr>
        <p:spPr>
          <a:xfrm>
            <a:off x="4859338" y="2114550"/>
            <a:ext cx="339725" cy="319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 dirty="0"/>
              <a:t>B</a:t>
            </a:r>
          </a:p>
        </p:txBody>
      </p:sp>
      <p:sp>
        <p:nvSpPr>
          <p:cNvPr id="10" name="Ellipse 9"/>
          <p:cNvSpPr/>
          <p:nvPr/>
        </p:nvSpPr>
        <p:spPr>
          <a:xfrm>
            <a:off x="3049588" y="2852738"/>
            <a:ext cx="338137" cy="3190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 dirty="0"/>
              <a:t>D</a:t>
            </a:r>
          </a:p>
        </p:txBody>
      </p:sp>
      <p:sp>
        <p:nvSpPr>
          <p:cNvPr id="11" name="Ellipse 10"/>
          <p:cNvSpPr/>
          <p:nvPr/>
        </p:nvSpPr>
        <p:spPr>
          <a:xfrm>
            <a:off x="5580063" y="2852738"/>
            <a:ext cx="338137" cy="3190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 dirty="0"/>
              <a:t>G</a:t>
            </a:r>
          </a:p>
        </p:txBody>
      </p:sp>
      <p:sp>
        <p:nvSpPr>
          <p:cNvPr id="12" name="Ellipse 11"/>
          <p:cNvSpPr/>
          <p:nvPr/>
        </p:nvSpPr>
        <p:spPr>
          <a:xfrm>
            <a:off x="3606800" y="3584575"/>
            <a:ext cx="339725" cy="319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 dirty="0"/>
              <a:t>E</a:t>
            </a:r>
          </a:p>
        </p:txBody>
      </p:sp>
      <p:sp>
        <p:nvSpPr>
          <p:cNvPr id="13" name="Ellipse 12"/>
          <p:cNvSpPr/>
          <p:nvPr/>
        </p:nvSpPr>
        <p:spPr>
          <a:xfrm>
            <a:off x="4910138" y="3584575"/>
            <a:ext cx="338137" cy="319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 dirty="0"/>
              <a:t>F</a:t>
            </a:r>
          </a:p>
        </p:txBody>
      </p:sp>
      <p:cxnSp>
        <p:nvCxnSpPr>
          <p:cNvPr id="15" name="Gerader Verbinder 14"/>
          <p:cNvCxnSpPr>
            <a:stCxn id="7" idx="7"/>
            <a:endCxn id="9" idx="3"/>
          </p:cNvCxnSpPr>
          <p:nvPr/>
        </p:nvCxnSpPr>
        <p:spPr>
          <a:xfrm flipV="1">
            <a:off x="4503738" y="2386013"/>
            <a:ext cx="406400" cy="514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/>
          <p:cNvCxnSpPr>
            <a:stCxn id="7" idx="6"/>
            <a:endCxn id="11" idx="2"/>
          </p:cNvCxnSpPr>
          <p:nvPr/>
        </p:nvCxnSpPr>
        <p:spPr>
          <a:xfrm>
            <a:off x="4552950" y="3013075"/>
            <a:ext cx="10271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/>
          <p:cNvCxnSpPr>
            <a:stCxn id="7" idx="1"/>
            <a:endCxn id="8" idx="5"/>
          </p:cNvCxnSpPr>
          <p:nvPr/>
        </p:nvCxnSpPr>
        <p:spPr>
          <a:xfrm flipH="1" flipV="1">
            <a:off x="3846513" y="2384425"/>
            <a:ext cx="419100" cy="5159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/>
          <p:cNvCxnSpPr>
            <a:stCxn id="7" idx="2"/>
            <a:endCxn id="10" idx="6"/>
          </p:cNvCxnSpPr>
          <p:nvPr/>
        </p:nvCxnSpPr>
        <p:spPr>
          <a:xfrm flipH="1">
            <a:off x="3387725" y="3013075"/>
            <a:ext cx="8270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/>
          <p:cNvCxnSpPr>
            <a:stCxn id="7" idx="3"/>
            <a:endCxn id="12" idx="7"/>
          </p:cNvCxnSpPr>
          <p:nvPr/>
        </p:nvCxnSpPr>
        <p:spPr>
          <a:xfrm flipH="1">
            <a:off x="3895725" y="3125788"/>
            <a:ext cx="369888" cy="5064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/>
          <p:cNvCxnSpPr>
            <a:stCxn id="7" idx="5"/>
            <a:endCxn id="13" idx="1"/>
          </p:cNvCxnSpPr>
          <p:nvPr/>
        </p:nvCxnSpPr>
        <p:spPr>
          <a:xfrm>
            <a:off x="4503738" y="3125788"/>
            <a:ext cx="455612" cy="5064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/>
          <p:cNvCxnSpPr>
            <a:stCxn id="13" idx="7"/>
            <a:endCxn id="11" idx="3"/>
          </p:cNvCxnSpPr>
          <p:nvPr/>
        </p:nvCxnSpPr>
        <p:spPr>
          <a:xfrm flipV="1">
            <a:off x="5199063" y="3125788"/>
            <a:ext cx="430212" cy="5064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/>
          <p:cNvCxnSpPr>
            <a:stCxn id="11" idx="1"/>
            <a:endCxn id="9" idx="5"/>
          </p:cNvCxnSpPr>
          <p:nvPr/>
        </p:nvCxnSpPr>
        <p:spPr>
          <a:xfrm flipH="1" flipV="1">
            <a:off x="5148263" y="2386013"/>
            <a:ext cx="481012" cy="514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/>
          <p:cNvCxnSpPr>
            <a:stCxn id="9" idx="2"/>
            <a:endCxn id="8" idx="6"/>
          </p:cNvCxnSpPr>
          <p:nvPr/>
        </p:nvCxnSpPr>
        <p:spPr>
          <a:xfrm flipH="1" flipV="1">
            <a:off x="3895725" y="2271713"/>
            <a:ext cx="963613" cy="1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/>
          <p:cNvCxnSpPr>
            <a:stCxn id="8" idx="3"/>
            <a:endCxn id="10" idx="0"/>
          </p:cNvCxnSpPr>
          <p:nvPr/>
        </p:nvCxnSpPr>
        <p:spPr>
          <a:xfrm flipH="1">
            <a:off x="3217863" y="2384425"/>
            <a:ext cx="388937" cy="4683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/>
          <p:cNvCxnSpPr>
            <a:stCxn id="10" idx="4"/>
            <a:endCxn id="12" idx="1"/>
          </p:cNvCxnSpPr>
          <p:nvPr/>
        </p:nvCxnSpPr>
        <p:spPr>
          <a:xfrm>
            <a:off x="3217863" y="3171825"/>
            <a:ext cx="439737" cy="460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/>
          <p:cNvCxnSpPr>
            <a:stCxn id="12" idx="6"/>
            <a:endCxn id="13" idx="2"/>
          </p:cNvCxnSpPr>
          <p:nvPr/>
        </p:nvCxnSpPr>
        <p:spPr>
          <a:xfrm flipV="1">
            <a:off x="3946525" y="3744913"/>
            <a:ext cx="9636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feld 61"/>
          <p:cNvSpPr txBox="1">
            <a:spLocks noChangeArrowheads="1"/>
          </p:cNvSpPr>
          <p:nvPr/>
        </p:nvSpPr>
        <p:spPr bwMode="auto">
          <a:xfrm>
            <a:off x="347663" y="3754438"/>
            <a:ext cx="3498850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de-DE" altLang="de-DE" dirty="0"/>
              <a:t>G = (E,V)</a:t>
            </a:r>
          </a:p>
          <a:p>
            <a:r>
              <a:rPr lang="de-DE" altLang="de-DE" dirty="0"/>
              <a:t>V = {A, B, C, D, E, F, G}</a:t>
            </a:r>
          </a:p>
          <a:p>
            <a:r>
              <a:rPr lang="de-DE" altLang="de-DE" dirty="0"/>
              <a:t>E = {AB, BA, AC, CA, AD, DA…}</a:t>
            </a:r>
          </a:p>
        </p:txBody>
      </p:sp>
      <p:sp>
        <p:nvSpPr>
          <p:cNvPr id="26" name="Ellipse 25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6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Coordination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9328998"/>
              </p:ext>
            </p:extLst>
          </p:nvPr>
        </p:nvGraphicFramePr>
        <p:xfrm>
          <a:off x="899592" y="1412776"/>
          <a:ext cx="7256462" cy="3828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7652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Ellipse 4"/>
          <p:cNvSpPr/>
          <p:nvPr/>
        </p:nvSpPr>
        <p:spPr>
          <a:xfrm>
            <a:off x="8460432" y="63245"/>
            <a:ext cx="603760" cy="557443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CA289F0-8A37-48C4-A4F9-D1775CEC47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2CA289F0-8A37-48C4-A4F9-D1775CEC47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CFD7E64-84B7-4A07-9550-237B914918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DCFD7E64-84B7-4A07-9550-237B9149183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DCCC7CD-8773-4463-ADB9-654B96E72E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EDCCC7CD-8773-4463-ADB9-654B96E72E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80700E6-A626-4800-AC3F-B3420D9358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dgm id="{B80700E6-A626-4800-AC3F-B3420D9358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5E306B8-EA47-4703-8923-BB3B1A14DE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dgm id="{D5E306B8-EA47-4703-8923-BB3B1A14DE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Coordination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2195513" y="2636838"/>
          <a:ext cx="4584700" cy="1484312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146175"/>
                <a:gridCol w="1146175"/>
                <a:gridCol w="1146175"/>
                <a:gridCol w="1146175"/>
              </a:tblGrid>
              <a:tr h="371078"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 gridSpan="3">
                  <a:txBody>
                    <a:bodyPr/>
                    <a:lstStyle/>
                    <a:p>
                      <a:r>
                        <a:rPr lang="de-DE" sz="1800" b="0" dirty="0" smtClean="0"/>
                        <a:t>Auto A</a:t>
                      </a:r>
                      <a:endParaRPr lang="de-DE" sz="1800" b="0" dirty="0"/>
                    </a:p>
                  </a:txBody>
                  <a:tcPr marL="91457" marR="91457" marT="45749" marB="45749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</a:tr>
              <a:tr h="371078">
                <a:tc rowSpan="3">
                  <a:txBody>
                    <a:bodyPr/>
                    <a:lstStyle/>
                    <a:p>
                      <a:r>
                        <a:rPr lang="de-DE" sz="1800" dirty="0" smtClean="0"/>
                        <a:t>Auto B</a:t>
                      </a:r>
                    </a:p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Links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Rechts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</a:tr>
              <a:tr h="37107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Links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</a:tr>
              <a:tr h="37107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Rechts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</a:tr>
            </a:tbl>
          </a:graphicData>
        </a:graphic>
      </p:graphicFrame>
      <p:pic>
        <p:nvPicPr>
          <p:cNvPr id="28699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427538" y="3378200"/>
            <a:ext cx="9159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de-DE" altLang="de-DE"/>
              <a:t>(50,50)</a:t>
            </a:r>
          </a:p>
        </p:txBody>
      </p:sp>
      <p:sp>
        <p:nvSpPr>
          <p:cNvPr id="3" name="Textfeld 2"/>
          <p:cNvSpPr txBox="1">
            <a:spLocks noChangeArrowheads="1"/>
          </p:cNvSpPr>
          <p:nvPr/>
        </p:nvSpPr>
        <p:spPr bwMode="auto">
          <a:xfrm>
            <a:off x="5600700" y="3748088"/>
            <a:ext cx="9144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de-DE" altLang="de-DE"/>
              <a:t>(50,50)</a:t>
            </a:r>
          </a:p>
        </p:txBody>
      </p:sp>
      <p:sp>
        <p:nvSpPr>
          <p:cNvPr id="5" name="Textfeld 4"/>
          <p:cNvSpPr txBox="1">
            <a:spLocks noChangeArrowheads="1"/>
          </p:cNvSpPr>
          <p:nvPr/>
        </p:nvSpPr>
        <p:spPr bwMode="auto">
          <a:xfrm>
            <a:off x="4427538" y="3748088"/>
            <a:ext cx="1069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de-DE" altLang="de-DE"/>
              <a:t>(-50,-50)</a:t>
            </a:r>
          </a:p>
        </p:txBody>
      </p:sp>
      <p:sp>
        <p:nvSpPr>
          <p:cNvPr id="9" name="Textfeld 8"/>
          <p:cNvSpPr txBox="1">
            <a:spLocks noChangeArrowheads="1"/>
          </p:cNvSpPr>
          <p:nvPr/>
        </p:nvSpPr>
        <p:spPr bwMode="auto">
          <a:xfrm>
            <a:off x="5600700" y="3378200"/>
            <a:ext cx="10683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de-DE" altLang="de-DE"/>
              <a:t>(-50,-50)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3412833" y="2043044"/>
            <a:ext cx="2081138" cy="491399"/>
            <a:chOff x="0" y="16237"/>
            <a:chExt cx="2081138" cy="491399"/>
          </a:xfrm>
        </p:grpSpPr>
        <p:sp>
          <p:nvSpPr>
            <p:cNvPr id="11" name="Abgerundetes Rechteck 10"/>
            <p:cNvSpPr/>
            <p:nvPr/>
          </p:nvSpPr>
          <p:spPr>
            <a:xfrm>
              <a:off x="0" y="16237"/>
              <a:ext cx="2081138" cy="491399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Abgerundetes Rechteck 4"/>
            <p:cNvSpPr/>
            <p:nvPr/>
          </p:nvSpPr>
          <p:spPr>
            <a:xfrm>
              <a:off x="23988" y="40225"/>
              <a:ext cx="2033162" cy="4434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lvl="0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100" kern="1200" dirty="0" err="1" smtClean="0"/>
                <a:t>Payoff</a:t>
              </a:r>
              <a:r>
                <a:rPr lang="de-DE" sz="2100" kern="1200" dirty="0" smtClean="0"/>
                <a:t>-Matrix 1</a:t>
              </a:r>
              <a:endParaRPr lang="de-DE" sz="2100" kern="1200" dirty="0"/>
            </a:p>
          </p:txBody>
        </p:sp>
      </p:grpSp>
      <p:sp>
        <p:nvSpPr>
          <p:cNvPr id="13" name="Ellipse 12"/>
          <p:cNvSpPr/>
          <p:nvPr/>
        </p:nvSpPr>
        <p:spPr>
          <a:xfrm>
            <a:off x="8460432" y="63245"/>
            <a:ext cx="603760" cy="557443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Ellipse 14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Coordination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2195513" y="2636838"/>
          <a:ext cx="4584700" cy="1484312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146175"/>
                <a:gridCol w="1146175"/>
                <a:gridCol w="1146175"/>
                <a:gridCol w="1146175"/>
              </a:tblGrid>
              <a:tr h="371078"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 gridSpan="3">
                  <a:txBody>
                    <a:bodyPr/>
                    <a:lstStyle/>
                    <a:p>
                      <a:r>
                        <a:rPr lang="de-DE" sz="1800" b="0" dirty="0" smtClean="0"/>
                        <a:t>Firma A</a:t>
                      </a:r>
                      <a:endParaRPr lang="de-DE" sz="1800" b="0" dirty="0"/>
                    </a:p>
                  </a:txBody>
                  <a:tcPr marL="91457" marR="91457" marT="45749" marB="45749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</a:tr>
              <a:tr h="371078">
                <a:tc rowSpan="3">
                  <a:txBody>
                    <a:bodyPr/>
                    <a:lstStyle/>
                    <a:p>
                      <a:r>
                        <a:rPr lang="de-DE" sz="1800" dirty="0" smtClean="0"/>
                        <a:t>Firma B</a:t>
                      </a:r>
                    </a:p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IN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OUT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</a:tr>
              <a:tr h="37107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IN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</a:tr>
              <a:tr h="37107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OUT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</a:tr>
            </a:tbl>
          </a:graphicData>
        </a:graphic>
      </p:graphicFrame>
      <p:pic>
        <p:nvPicPr>
          <p:cNvPr id="29723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feld 1"/>
          <p:cNvSpPr txBox="1">
            <a:spLocks noChangeArrowheads="1"/>
          </p:cNvSpPr>
          <p:nvPr/>
        </p:nvSpPr>
        <p:spPr bwMode="auto">
          <a:xfrm>
            <a:off x="4427538" y="3378200"/>
            <a:ext cx="10699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de-DE" altLang="de-DE"/>
              <a:t>(-50,-50)</a:t>
            </a:r>
          </a:p>
        </p:txBody>
      </p:sp>
      <p:sp>
        <p:nvSpPr>
          <p:cNvPr id="3" name="Textfeld 2"/>
          <p:cNvSpPr txBox="1">
            <a:spLocks noChangeArrowheads="1"/>
          </p:cNvSpPr>
          <p:nvPr/>
        </p:nvSpPr>
        <p:spPr bwMode="auto">
          <a:xfrm>
            <a:off x="5600700" y="3748088"/>
            <a:ext cx="6588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de-DE" altLang="de-DE"/>
              <a:t>(0,0)</a:t>
            </a:r>
          </a:p>
        </p:txBody>
      </p:sp>
      <p:sp>
        <p:nvSpPr>
          <p:cNvPr id="5" name="Textfeld 4"/>
          <p:cNvSpPr txBox="1">
            <a:spLocks noChangeArrowheads="1"/>
          </p:cNvSpPr>
          <p:nvPr/>
        </p:nvSpPr>
        <p:spPr bwMode="auto">
          <a:xfrm>
            <a:off x="4427538" y="3748088"/>
            <a:ext cx="9159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de-DE" altLang="de-DE"/>
              <a:t>(100,0)</a:t>
            </a:r>
          </a:p>
        </p:txBody>
      </p:sp>
      <p:sp>
        <p:nvSpPr>
          <p:cNvPr id="9" name="Textfeld 8"/>
          <p:cNvSpPr txBox="1">
            <a:spLocks noChangeArrowheads="1"/>
          </p:cNvSpPr>
          <p:nvPr/>
        </p:nvSpPr>
        <p:spPr bwMode="auto">
          <a:xfrm>
            <a:off x="5600700" y="3378200"/>
            <a:ext cx="914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de-DE" altLang="de-DE"/>
              <a:t>(0,100)</a:t>
            </a:r>
          </a:p>
        </p:txBody>
      </p:sp>
      <p:sp>
        <p:nvSpPr>
          <p:cNvPr id="14" name="Ellipse 13"/>
          <p:cNvSpPr/>
          <p:nvPr/>
        </p:nvSpPr>
        <p:spPr>
          <a:xfrm>
            <a:off x="8460432" y="63245"/>
            <a:ext cx="603760" cy="557443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Ellipse 15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5" name="Gruppieren 14"/>
          <p:cNvGrpSpPr/>
          <p:nvPr/>
        </p:nvGrpSpPr>
        <p:grpSpPr>
          <a:xfrm>
            <a:off x="3412833" y="2043044"/>
            <a:ext cx="2081138" cy="491399"/>
            <a:chOff x="0" y="16237"/>
            <a:chExt cx="2081138" cy="491399"/>
          </a:xfrm>
        </p:grpSpPr>
        <p:sp>
          <p:nvSpPr>
            <p:cNvPr id="17" name="Abgerundetes Rechteck 16"/>
            <p:cNvSpPr/>
            <p:nvPr/>
          </p:nvSpPr>
          <p:spPr>
            <a:xfrm>
              <a:off x="0" y="16237"/>
              <a:ext cx="2081138" cy="491399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Abgerundetes Rechteck 4"/>
            <p:cNvSpPr/>
            <p:nvPr/>
          </p:nvSpPr>
          <p:spPr>
            <a:xfrm>
              <a:off x="23988" y="40225"/>
              <a:ext cx="2033162" cy="4434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lvl="0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100" kern="1200" dirty="0" err="1" smtClean="0"/>
                <a:t>Payoff</a:t>
              </a:r>
              <a:r>
                <a:rPr lang="de-DE" sz="2100" kern="1200" dirty="0" smtClean="0"/>
                <a:t>-Matrix </a:t>
              </a:r>
              <a:r>
                <a:rPr lang="de-DE" sz="2100" kern="1200" dirty="0" smtClean="0"/>
                <a:t>2</a:t>
              </a:r>
              <a:endParaRPr lang="de-DE" sz="2100" kern="1200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Coordination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2195513" y="2636838"/>
          <a:ext cx="4584700" cy="1484312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146175"/>
                <a:gridCol w="1146175"/>
                <a:gridCol w="1146175"/>
                <a:gridCol w="1146175"/>
              </a:tblGrid>
              <a:tr h="371078"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 gridSpan="3">
                  <a:txBody>
                    <a:bodyPr/>
                    <a:lstStyle/>
                    <a:p>
                      <a:r>
                        <a:rPr lang="de-DE" sz="1800" b="0" dirty="0" smtClean="0"/>
                        <a:t>Spieler 2</a:t>
                      </a:r>
                      <a:endParaRPr lang="de-DE" sz="1800" b="0" dirty="0"/>
                    </a:p>
                  </a:txBody>
                  <a:tcPr marL="91457" marR="91457" marT="45749" marB="45749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</a:tr>
              <a:tr h="371078">
                <a:tc rowSpan="3">
                  <a:txBody>
                    <a:bodyPr/>
                    <a:lstStyle/>
                    <a:p>
                      <a:r>
                        <a:rPr lang="de-DE" sz="1800" dirty="0" smtClean="0"/>
                        <a:t>Spieler 1</a:t>
                      </a:r>
                    </a:p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A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B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</a:tr>
              <a:tr h="37107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A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</a:tr>
              <a:tr h="37107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B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</a:tr>
            </a:tbl>
          </a:graphicData>
        </a:graphic>
      </p:graphicFrame>
      <p:pic>
        <p:nvPicPr>
          <p:cNvPr id="30747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uppieren 2"/>
          <p:cNvGrpSpPr/>
          <p:nvPr/>
        </p:nvGrpSpPr>
        <p:grpSpPr>
          <a:xfrm>
            <a:off x="4427538" y="3378200"/>
            <a:ext cx="1831975" cy="739775"/>
            <a:chOff x="4427538" y="3378200"/>
            <a:chExt cx="1831975" cy="739775"/>
          </a:xfrm>
        </p:grpSpPr>
        <p:sp>
          <p:nvSpPr>
            <p:cNvPr id="30748" name="Textfeld 1"/>
            <p:cNvSpPr txBox="1">
              <a:spLocks noChangeArrowheads="1"/>
            </p:cNvSpPr>
            <p:nvPr/>
          </p:nvSpPr>
          <p:spPr bwMode="auto">
            <a:xfrm>
              <a:off x="4427538" y="3378200"/>
              <a:ext cx="658812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r>
                <a:rPr lang="de-DE" altLang="de-DE"/>
                <a:t>(a,a)</a:t>
              </a:r>
            </a:p>
          </p:txBody>
        </p:sp>
        <p:sp>
          <p:nvSpPr>
            <p:cNvPr id="30749" name="Textfeld 2"/>
            <p:cNvSpPr txBox="1">
              <a:spLocks noChangeArrowheads="1"/>
            </p:cNvSpPr>
            <p:nvPr/>
          </p:nvSpPr>
          <p:spPr bwMode="auto">
            <a:xfrm>
              <a:off x="5600700" y="3748088"/>
              <a:ext cx="658813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r>
                <a:rPr lang="de-DE" altLang="de-DE"/>
                <a:t>(b,b)</a:t>
              </a:r>
            </a:p>
          </p:txBody>
        </p:sp>
        <p:sp>
          <p:nvSpPr>
            <p:cNvPr id="30750" name="Textfeld 4"/>
            <p:cNvSpPr txBox="1">
              <a:spLocks noChangeArrowheads="1"/>
            </p:cNvSpPr>
            <p:nvPr/>
          </p:nvSpPr>
          <p:spPr bwMode="auto">
            <a:xfrm>
              <a:off x="4427538" y="3748088"/>
              <a:ext cx="658812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r>
                <a:rPr lang="de-DE" altLang="de-DE" dirty="0"/>
                <a:t>(0,0)</a:t>
              </a:r>
            </a:p>
          </p:txBody>
        </p:sp>
        <p:sp>
          <p:nvSpPr>
            <p:cNvPr id="30751" name="Textfeld 8"/>
            <p:cNvSpPr txBox="1">
              <a:spLocks noChangeArrowheads="1"/>
            </p:cNvSpPr>
            <p:nvPr/>
          </p:nvSpPr>
          <p:spPr bwMode="auto">
            <a:xfrm>
              <a:off x="5600700" y="3378200"/>
              <a:ext cx="658813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r>
                <a:rPr lang="de-DE" altLang="de-DE" dirty="0"/>
                <a:t>(0,0)</a:t>
              </a:r>
            </a:p>
          </p:txBody>
        </p:sp>
      </p:grpSp>
      <p:sp>
        <p:nvSpPr>
          <p:cNvPr id="11" name="Ellipse 10"/>
          <p:cNvSpPr/>
          <p:nvPr/>
        </p:nvSpPr>
        <p:spPr>
          <a:xfrm>
            <a:off x="8460432" y="63245"/>
            <a:ext cx="603760" cy="557443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Ellipse 12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4" name="Gruppieren 13"/>
          <p:cNvGrpSpPr/>
          <p:nvPr/>
        </p:nvGrpSpPr>
        <p:grpSpPr>
          <a:xfrm>
            <a:off x="3412833" y="2043044"/>
            <a:ext cx="2081138" cy="491399"/>
            <a:chOff x="0" y="16237"/>
            <a:chExt cx="2081138" cy="491399"/>
          </a:xfrm>
        </p:grpSpPr>
        <p:sp>
          <p:nvSpPr>
            <p:cNvPr id="15" name="Abgerundetes Rechteck 14"/>
            <p:cNvSpPr/>
            <p:nvPr/>
          </p:nvSpPr>
          <p:spPr>
            <a:xfrm>
              <a:off x="0" y="16237"/>
              <a:ext cx="2081138" cy="491399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Abgerundetes Rechteck 4"/>
            <p:cNvSpPr/>
            <p:nvPr/>
          </p:nvSpPr>
          <p:spPr>
            <a:xfrm>
              <a:off x="23988" y="40225"/>
              <a:ext cx="2033162" cy="4434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lvl="0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100" kern="1200" dirty="0" err="1" smtClean="0"/>
                <a:t>Payoff</a:t>
              </a:r>
              <a:r>
                <a:rPr lang="de-DE" sz="2100" kern="1200" dirty="0" smtClean="0"/>
                <a:t>-Matrix </a:t>
              </a:r>
              <a:r>
                <a:rPr lang="de-DE" sz="2100" dirty="0"/>
                <a:t>3</a:t>
              </a:r>
              <a:endParaRPr lang="de-DE" sz="2100" kern="1200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Gliederung</a:t>
            </a:r>
          </a:p>
        </p:txBody>
      </p:sp>
      <p:pic>
        <p:nvPicPr>
          <p:cNvPr id="4100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5" name="Inhaltsplatzhalter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5729159"/>
              </p:ext>
            </p:extLst>
          </p:nvPr>
        </p:nvGraphicFramePr>
        <p:xfrm>
          <a:off x="251520" y="1484784"/>
          <a:ext cx="8406383" cy="35999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119FA59-704D-4CA5-B23D-C56F4E1EA0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6119FA59-704D-4CA5-B23D-C56F4E1EA0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101BE18-B5EE-46B6-B61F-62B0AA80C7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8101BE18-B5EE-46B6-B61F-62B0AA80C7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BD1D21-DCDD-40B2-B2C8-DDB85A270D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59BD1D21-DCDD-40B2-B2C8-DDB85A270D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09FA085-10E1-4B87-B89A-392718EE26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309FA085-10E1-4B87-B89A-392718EE26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827864C-5589-4118-BBC8-93CC7B311B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6827864C-5589-4118-BBC8-93CC7B311B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696499F-8343-41A7-AA4C-11F1C19EE0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graphicEl>
                                              <a:dgm id="{5696499F-8343-41A7-AA4C-11F1C19EE0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Coordination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8071814"/>
              </p:ext>
            </p:extLst>
          </p:nvPr>
        </p:nvGraphicFramePr>
        <p:xfrm>
          <a:off x="1043608" y="1340768"/>
          <a:ext cx="6823670" cy="36120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1748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Ellipse 4"/>
          <p:cNvSpPr/>
          <p:nvPr/>
        </p:nvSpPr>
        <p:spPr>
          <a:xfrm>
            <a:off x="8460432" y="63245"/>
            <a:ext cx="603760" cy="557443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3B9B480-4AD2-4BBC-98F1-1B9A21AA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83B9B480-4AD2-4BBC-98F1-1B9A21AA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E06FDD8-0997-43FE-838F-DB5591461E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3E06FDD8-0997-43FE-838F-DB5591461E6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F905DE7-53B3-4E36-96F4-2B684CAD61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8F905DE7-53B3-4E36-96F4-2B684CAD61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Coordination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Inhaltsplatzhalter 1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669122606"/>
                  </p:ext>
                </p:extLst>
              </p:nvPr>
            </p:nvGraphicFramePr>
            <p:xfrm>
              <a:off x="1043608" y="1340768"/>
              <a:ext cx="6823670" cy="3612059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mc:Choice>
        <mc:Fallback>
          <p:graphicFrame>
            <p:nvGraphicFramePr>
              <p:cNvPr id="2" name="Inhaltsplatzhalter 1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669122606"/>
                  </p:ext>
                </p:extLst>
              </p:nvPr>
            </p:nvGraphicFramePr>
            <p:xfrm>
              <a:off x="1043608" y="1340768"/>
              <a:ext cx="6823670" cy="3612059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3" r:qs="rId4" r:cs="rId5"/>
              </a:graphicData>
            </a:graphic>
          </p:graphicFrame>
        </mc:Fallback>
      </mc:AlternateContent>
      <p:pic>
        <p:nvPicPr>
          <p:cNvPr id="31748" name="Grafik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Ellipse 4"/>
          <p:cNvSpPr/>
          <p:nvPr/>
        </p:nvSpPr>
        <p:spPr>
          <a:xfrm>
            <a:off x="8460432" y="63245"/>
            <a:ext cx="603760" cy="557443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50668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8F995C8-7058-4633-B45D-BD6CB63B8E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48F995C8-7058-4633-B45D-BD6CB63B8ED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71E699E-E33B-4CED-B262-61F1D44186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971E699E-E33B-4CED-B262-61F1D44186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6F4E18-5888-41CF-9287-BD2FA0CB86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766F4E18-5888-41CF-9287-BD2FA0CB86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94BB06B-C018-4DF4-A04E-098753848F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dgm id="{794BB06B-C018-4DF4-A04E-098753848F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Coordination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Inhaltsplatzhalter 1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767567550"/>
                  </p:ext>
                </p:extLst>
              </p:nvPr>
            </p:nvGraphicFramePr>
            <p:xfrm>
              <a:off x="1043608" y="1340768"/>
              <a:ext cx="6823670" cy="4248472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mc:Choice>
        <mc:Fallback>
          <p:graphicFrame>
            <p:nvGraphicFramePr>
              <p:cNvPr id="2" name="Inhaltsplatzhalter 1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767567550"/>
                  </p:ext>
                </p:extLst>
              </p:nvPr>
            </p:nvGraphicFramePr>
            <p:xfrm>
              <a:off x="1043608" y="1340768"/>
              <a:ext cx="6823670" cy="4248472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3" r:qs="rId4" r:cs="rId5"/>
              </a:graphicData>
            </a:graphic>
          </p:graphicFrame>
        </mc:Fallback>
      </mc:AlternateContent>
      <p:pic>
        <p:nvPicPr>
          <p:cNvPr id="31748" name="Grafik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Ellipse 4"/>
          <p:cNvSpPr/>
          <p:nvPr/>
        </p:nvSpPr>
        <p:spPr>
          <a:xfrm>
            <a:off x="8460432" y="63245"/>
            <a:ext cx="603760" cy="557443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470165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37DE131-A601-4BBF-B529-1828FC99C8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E37DE131-A601-4BBF-B529-1828FC99C8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9C5895B-D1F6-4F2A-811B-7210004053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49C5895B-D1F6-4F2A-811B-7210004053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AD8DE1B-D47C-481D-9613-E4C641C0A9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EAD8DE1B-D47C-481D-9613-E4C641C0A91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DC5E99E-9A45-4582-A777-46070562A7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dgm id="{EDC5E99E-9A45-4582-A777-46070562A7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E5456B2-0C46-4484-937F-6E7E0BB58D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dgm id="{9E5456B2-0C46-4484-937F-6E7E0BB58D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Coordination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Inhaltsplatzhalter 1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926719743"/>
                  </p:ext>
                </p:extLst>
              </p:nvPr>
            </p:nvGraphicFramePr>
            <p:xfrm>
              <a:off x="1043608" y="1340768"/>
              <a:ext cx="6823670" cy="3612059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mc:Choice>
        <mc:Fallback>
          <p:graphicFrame>
            <p:nvGraphicFramePr>
              <p:cNvPr id="2" name="Inhaltsplatzhalter 1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926719743"/>
                  </p:ext>
                </p:extLst>
              </p:nvPr>
            </p:nvGraphicFramePr>
            <p:xfrm>
              <a:off x="1043608" y="1340768"/>
              <a:ext cx="6823670" cy="3612059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3" r:qs="rId4" r:cs="rId5"/>
              </a:graphicData>
            </a:graphic>
          </p:graphicFrame>
        </mc:Fallback>
      </mc:AlternateContent>
      <p:pic>
        <p:nvPicPr>
          <p:cNvPr id="31748" name="Grafik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Ellipse 4"/>
          <p:cNvSpPr/>
          <p:nvPr/>
        </p:nvSpPr>
        <p:spPr>
          <a:xfrm>
            <a:off x="8460432" y="63245"/>
            <a:ext cx="603760" cy="603760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5400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37DE131-A601-4BBF-B529-1828FC99C8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E37DE131-A601-4BBF-B529-1828FC99C8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9C5895B-D1F6-4F2A-811B-7210004053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49C5895B-D1F6-4F2A-811B-7210004053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DC5E99E-9A45-4582-A777-46070562A7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EDC5E99E-9A45-4582-A777-46070562A7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Coordination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</a:t>
            </a:r>
          </a:p>
        </p:txBody>
      </p:sp>
      <p:pic>
        <p:nvPicPr>
          <p:cNvPr id="35843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hteck 2"/>
          <p:cNvSpPr/>
          <p:nvPr/>
        </p:nvSpPr>
        <p:spPr>
          <a:xfrm>
            <a:off x="2248287" y="2708920"/>
            <a:ext cx="4647426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de-DE" sz="5400" dirty="0">
                <a:ln w="0">
                  <a:solidFill>
                    <a:schemeClr val="bg1"/>
                  </a:solidFill>
                </a:ln>
                <a:solidFill>
                  <a:srgbClr val="F8F8F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Zahlenbeispiel</a:t>
            </a:r>
          </a:p>
        </p:txBody>
      </p:sp>
      <p:sp>
        <p:nvSpPr>
          <p:cNvPr id="5" name="Ellipse 4"/>
          <p:cNvSpPr/>
          <p:nvPr/>
        </p:nvSpPr>
        <p:spPr>
          <a:xfrm>
            <a:off x="8460432" y="63245"/>
            <a:ext cx="603760" cy="557443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Coordination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</a:t>
            </a:r>
          </a:p>
        </p:txBody>
      </p:sp>
      <p:pic>
        <p:nvPicPr>
          <p:cNvPr id="35843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Ellipse 4"/>
          <p:cNvSpPr/>
          <p:nvPr/>
        </p:nvSpPr>
        <p:spPr>
          <a:xfrm>
            <a:off x="8460432" y="63245"/>
            <a:ext cx="603760" cy="557443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2825085637"/>
              </p:ext>
            </p:extLst>
          </p:nvPr>
        </p:nvGraphicFramePr>
        <p:xfrm>
          <a:off x="1763688" y="1484784"/>
          <a:ext cx="5640288" cy="16719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5237087"/>
              </p:ext>
            </p:extLst>
          </p:nvPr>
        </p:nvGraphicFramePr>
        <p:xfrm>
          <a:off x="251520" y="3428206"/>
          <a:ext cx="4584700" cy="1484312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146175"/>
                <a:gridCol w="1146175"/>
                <a:gridCol w="1146175"/>
                <a:gridCol w="1146175"/>
              </a:tblGrid>
              <a:tr h="371078"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 gridSpan="3">
                  <a:txBody>
                    <a:bodyPr/>
                    <a:lstStyle/>
                    <a:p>
                      <a:r>
                        <a:rPr lang="de-DE" sz="1800" b="0" dirty="0" smtClean="0"/>
                        <a:t>Spieler 2</a:t>
                      </a:r>
                      <a:endParaRPr lang="de-DE" sz="1800" b="0" dirty="0"/>
                    </a:p>
                  </a:txBody>
                  <a:tcPr marL="91457" marR="91457" marT="45749" marB="45749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</a:tr>
              <a:tr h="371078">
                <a:tc rowSpan="3">
                  <a:txBody>
                    <a:bodyPr/>
                    <a:lstStyle/>
                    <a:p>
                      <a:r>
                        <a:rPr lang="de-DE" sz="1800" dirty="0" smtClean="0"/>
                        <a:t>Spieler 1</a:t>
                      </a:r>
                    </a:p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A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B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</a:tr>
              <a:tr h="37107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A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</a:tr>
              <a:tr h="37107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B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</a:tr>
            </a:tbl>
          </a:graphicData>
        </a:graphic>
      </p:graphicFrame>
      <p:grpSp>
        <p:nvGrpSpPr>
          <p:cNvPr id="8" name="Gruppieren 7"/>
          <p:cNvGrpSpPr/>
          <p:nvPr/>
        </p:nvGrpSpPr>
        <p:grpSpPr>
          <a:xfrm>
            <a:off x="2555776" y="4149080"/>
            <a:ext cx="2145672" cy="739775"/>
            <a:chOff x="4427538" y="3378200"/>
            <a:chExt cx="2145672" cy="73977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feld 1"/>
                <p:cNvSpPr txBox="1">
                  <a:spLocks noChangeArrowheads="1"/>
                </p:cNvSpPr>
                <p:nvPr/>
              </p:nvSpPr>
              <p:spPr bwMode="auto">
                <a:xfrm>
                  <a:off x="4427538" y="3378200"/>
                  <a:ext cx="993542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alt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alt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de-DE" alt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altLang="de-DE" dirty="0"/>
                </a:p>
              </p:txBody>
            </p:sp>
          </mc:Choice>
          <mc:Fallback xmlns="">
            <p:sp>
              <p:nvSpPr>
                <p:cNvPr id="9" name="Textfeld 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4427538" y="3378200"/>
                  <a:ext cx="993542" cy="369332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b="-15000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feld 2"/>
                <p:cNvSpPr txBox="1">
                  <a:spLocks noChangeArrowheads="1"/>
                </p:cNvSpPr>
                <p:nvPr/>
              </p:nvSpPr>
              <p:spPr bwMode="auto">
                <a:xfrm>
                  <a:off x="5600700" y="3748088"/>
                  <a:ext cx="972510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alt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alt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de-DE" alt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de-DE" alt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altLang="de-DE" dirty="0"/>
                </a:p>
              </p:txBody>
            </p:sp>
          </mc:Choice>
          <mc:Fallback xmlns="">
            <p:sp>
              <p:nvSpPr>
                <p:cNvPr id="10" name="Textfeld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5600700" y="3748088"/>
                  <a:ext cx="972510" cy="369332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b="-14754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Textfeld 4"/>
            <p:cNvSpPr txBox="1">
              <a:spLocks noChangeArrowheads="1"/>
            </p:cNvSpPr>
            <p:nvPr/>
          </p:nvSpPr>
          <p:spPr bwMode="auto">
            <a:xfrm>
              <a:off x="4427538" y="3748088"/>
              <a:ext cx="658812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r>
                <a:rPr lang="de-DE" altLang="de-DE" dirty="0"/>
                <a:t>(0,0)</a:t>
              </a:r>
            </a:p>
          </p:txBody>
        </p:sp>
        <p:sp>
          <p:nvSpPr>
            <p:cNvPr id="12" name="Textfeld 8"/>
            <p:cNvSpPr txBox="1">
              <a:spLocks noChangeArrowheads="1"/>
            </p:cNvSpPr>
            <p:nvPr/>
          </p:nvSpPr>
          <p:spPr bwMode="auto">
            <a:xfrm>
              <a:off x="5600700" y="3378200"/>
              <a:ext cx="658813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r>
                <a:rPr lang="de-DE" altLang="de-DE" dirty="0"/>
                <a:t>(0,0)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Diagramm 3"/>
              <p:cNvGraphicFramePr/>
              <p:nvPr>
                <p:extLst>
                  <p:ext uri="{D42A27DB-BD31-4B8C-83A1-F6EECF244321}">
                    <p14:modId xmlns:p14="http://schemas.microsoft.com/office/powerpoint/2010/main" val="2194934983"/>
                  </p:ext>
                </p:extLst>
              </p:nvPr>
            </p:nvGraphicFramePr>
            <p:xfrm>
              <a:off x="5580112" y="2996952"/>
              <a:ext cx="3336032" cy="2448272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1" r:lo="rId12" r:qs="rId13" r:cs="rId14"/>
              </a:graphicData>
            </a:graphic>
          </p:graphicFrame>
        </mc:Choice>
        <mc:Fallback xmlns="">
          <p:graphicFrame>
            <p:nvGraphicFramePr>
              <p:cNvPr id="4" name="Diagramm 3"/>
              <p:cNvGraphicFramePr/>
              <p:nvPr>
                <p:extLst>
                  <p:ext uri="{D42A27DB-BD31-4B8C-83A1-F6EECF244321}">
                    <p14:modId xmlns:p14="http://schemas.microsoft.com/office/powerpoint/2010/main" val="2194934983"/>
                  </p:ext>
                </p:extLst>
              </p:nvPr>
            </p:nvGraphicFramePr>
            <p:xfrm>
              <a:off x="5580112" y="2996952"/>
              <a:ext cx="3336032" cy="2448272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6" r:lo="rId17" r:qs="rId18" r:cs="rId19"/>
              </a:graphicData>
            </a:graphic>
          </p:graphicFrame>
        </mc:Fallback>
      </mc:AlternateContent>
      <p:sp>
        <p:nvSpPr>
          <p:cNvPr id="15" name="Ellipse 14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2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99258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4" grpId="0">
        <p:bldAsOne/>
      </p:bldGraphic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Coordination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</a:t>
            </a:r>
          </a:p>
        </p:txBody>
      </p:sp>
      <p:pic>
        <p:nvPicPr>
          <p:cNvPr id="35843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Ellipse 4"/>
          <p:cNvSpPr/>
          <p:nvPr/>
        </p:nvSpPr>
        <p:spPr>
          <a:xfrm>
            <a:off x="8460432" y="63245"/>
            <a:ext cx="603760" cy="557443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Ellipse 1"/>
          <p:cNvSpPr/>
          <p:nvPr/>
        </p:nvSpPr>
        <p:spPr>
          <a:xfrm>
            <a:off x="4211960" y="2992004"/>
            <a:ext cx="432048" cy="43699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</a:t>
            </a:r>
            <a:endParaRPr lang="de-DE" dirty="0"/>
          </a:p>
        </p:txBody>
      </p:sp>
      <p:sp>
        <p:nvSpPr>
          <p:cNvPr id="7" name="Ellipse 6"/>
          <p:cNvSpPr/>
          <p:nvPr/>
        </p:nvSpPr>
        <p:spPr>
          <a:xfrm>
            <a:off x="4211960" y="1685852"/>
            <a:ext cx="432048" cy="436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B</a:t>
            </a:r>
            <a:endParaRPr lang="de-DE" dirty="0"/>
          </a:p>
        </p:txBody>
      </p:sp>
      <p:sp>
        <p:nvSpPr>
          <p:cNvPr id="8" name="Ellipse 7"/>
          <p:cNvSpPr/>
          <p:nvPr/>
        </p:nvSpPr>
        <p:spPr>
          <a:xfrm>
            <a:off x="3203848" y="2341346"/>
            <a:ext cx="432048" cy="436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</a:t>
            </a:r>
            <a:endParaRPr lang="de-DE" dirty="0"/>
          </a:p>
        </p:txBody>
      </p:sp>
      <p:sp>
        <p:nvSpPr>
          <p:cNvPr id="9" name="Ellipse 8"/>
          <p:cNvSpPr/>
          <p:nvPr/>
        </p:nvSpPr>
        <p:spPr>
          <a:xfrm>
            <a:off x="5220072" y="2341346"/>
            <a:ext cx="432048" cy="436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</a:t>
            </a:r>
            <a:endParaRPr lang="de-DE" dirty="0"/>
          </a:p>
        </p:txBody>
      </p:sp>
      <p:sp>
        <p:nvSpPr>
          <p:cNvPr id="10" name="Ellipse 9"/>
          <p:cNvSpPr/>
          <p:nvPr/>
        </p:nvSpPr>
        <p:spPr>
          <a:xfrm>
            <a:off x="3209909" y="3717032"/>
            <a:ext cx="432048" cy="436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E</a:t>
            </a:r>
            <a:endParaRPr lang="de-DE" dirty="0"/>
          </a:p>
        </p:txBody>
      </p:sp>
      <p:sp>
        <p:nvSpPr>
          <p:cNvPr id="11" name="Ellipse 10"/>
          <p:cNvSpPr/>
          <p:nvPr/>
        </p:nvSpPr>
        <p:spPr>
          <a:xfrm>
            <a:off x="5220072" y="3717032"/>
            <a:ext cx="432048" cy="436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</a:t>
            </a:r>
            <a:endParaRPr lang="de-DE" dirty="0"/>
          </a:p>
        </p:txBody>
      </p:sp>
      <p:cxnSp>
        <p:nvCxnSpPr>
          <p:cNvPr id="6" name="Gerader Verbinder 5"/>
          <p:cNvCxnSpPr>
            <a:stCxn id="2" idx="0"/>
            <a:endCxn id="7" idx="4"/>
          </p:cNvCxnSpPr>
          <p:nvPr/>
        </p:nvCxnSpPr>
        <p:spPr>
          <a:xfrm flipV="1">
            <a:off x="4427984" y="2122848"/>
            <a:ext cx="0" cy="869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/>
          <p:cNvCxnSpPr>
            <a:stCxn id="2" idx="1"/>
            <a:endCxn id="8" idx="5"/>
          </p:cNvCxnSpPr>
          <p:nvPr/>
        </p:nvCxnSpPr>
        <p:spPr>
          <a:xfrm flipH="1" flipV="1">
            <a:off x="3572624" y="2714345"/>
            <a:ext cx="702608" cy="3416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/>
          <p:cNvCxnSpPr>
            <a:stCxn id="2" idx="7"/>
            <a:endCxn id="9" idx="3"/>
          </p:cNvCxnSpPr>
          <p:nvPr/>
        </p:nvCxnSpPr>
        <p:spPr>
          <a:xfrm flipV="1">
            <a:off x="4580736" y="2714345"/>
            <a:ext cx="702608" cy="3416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/>
          <p:cNvCxnSpPr>
            <a:stCxn id="2" idx="3"/>
            <a:endCxn id="10" idx="7"/>
          </p:cNvCxnSpPr>
          <p:nvPr/>
        </p:nvCxnSpPr>
        <p:spPr>
          <a:xfrm flipH="1">
            <a:off x="3578685" y="3365003"/>
            <a:ext cx="696547" cy="4160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/>
          <p:cNvCxnSpPr>
            <a:stCxn id="2" idx="5"/>
            <a:endCxn id="11" idx="1"/>
          </p:cNvCxnSpPr>
          <p:nvPr/>
        </p:nvCxnSpPr>
        <p:spPr>
          <a:xfrm>
            <a:off x="4580736" y="3365003"/>
            <a:ext cx="702608" cy="4160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/>
          <p:cNvCxnSpPr>
            <a:stCxn id="10" idx="0"/>
            <a:endCxn id="8" idx="4"/>
          </p:cNvCxnSpPr>
          <p:nvPr/>
        </p:nvCxnSpPr>
        <p:spPr>
          <a:xfrm flipH="1" flipV="1">
            <a:off x="3419872" y="2778342"/>
            <a:ext cx="6061" cy="938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/>
          <p:cNvCxnSpPr>
            <a:stCxn id="8" idx="7"/>
            <a:endCxn id="7" idx="3"/>
          </p:cNvCxnSpPr>
          <p:nvPr/>
        </p:nvCxnSpPr>
        <p:spPr>
          <a:xfrm flipV="1">
            <a:off x="3572624" y="2058851"/>
            <a:ext cx="702608" cy="346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/>
          <p:cNvCxnSpPr>
            <a:stCxn id="7" idx="5"/>
            <a:endCxn id="9" idx="1"/>
          </p:cNvCxnSpPr>
          <p:nvPr/>
        </p:nvCxnSpPr>
        <p:spPr>
          <a:xfrm>
            <a:off x="4580736" y="2058851"/>
            <a:ext cx="702608" cy="346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4"/>
            <a:endCxn id="11" idx="0"/>
          </p:cNvCxnSpPr>
          <p:nvPr/>
        </p:nvCxnSpPr>
        <p:spPr>
          <a:xfrm>
            <a:off x="5436096" y="2778342"/>
            <a:ext cx="0" cy="938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11" idx="2"/>
            <a:endCxn id="10" idx="6"/>
          </p:cNvCxnSpPr>
          <p:nvPr/>
        </p:nvCxnSpPr>
        <p:spPr>
          <a:xfrm flipH="1">
            <a:off x="3641957" y="3935530"/>
            <a:ext cx="1578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feld 30"/>
              <p:cNvSpPr txBox="1"/>
              <p:nvPr/>
            </p:nvSpPr>
            <p:spPr>
              <a:xfrm>
                <a:off x="2893457" y="2122848"/>
                <a:ext cx="3686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0.1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1" name="Textfeld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3457" y="2122848"/>
                <a:ext cx="368691" cy="276999"/>
              </a:xfrm>
              <a:prstGeom prst="rect">
                <a:avLst/>
              </a:prstGeom>
              <a:blipFill rotWithShape="0">
                <a:blip r:embed="rId4"/>
                <a:stretch>
                  <a:fillRect l="-15000" r="-13333" b="-86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feld 33"/>
              <p:cNvSpPr txBox="1"/>
              <p:nvPr/>
            </p:nvSpPr>
            <p:spPr>
              <a:xfrm>
                <a:off x="4203155" y="1350022"/>
                <a:ext cx="3686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0.4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4" name="Textfeld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3155" y="1350022"/>
                <a:ext cx="368691" cy="276999"/>
              </a:xfrm>
              <a:prstGeom prst="rect">
                <a:avLst/>
              </a:prstGeom>
              <a:blipFill rotWithShape="0">
                <a:blip r:embed="rId5"/>
                <a:stretch>
                  <a:fillRect l="-13115" r="-13115" b="-86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feld 34"/>
              <p:cNvSpPr txBox="1"/>
              <p:nvPr/>
            </p:nvSpPr>
            <p:spPr>
              <a:xfrm>
                <a:off x="5467774" y="2074720"/>
                <a:ext cx="3686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0.7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5" name="Textfeld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7774" y="2074720"/>
                <a:ext cx="368691" cy="276999"/>
              </a:xfrm>
              <a:prstGeom prst="rect">
                <a:avLst/>
              </a:prstGeom>
              <a:blipFill rotWithShape="0">
                <a:blip r:embed="rId6"/>
                <a:stretch>
                  <a:fillRect l="-15000" r="-13333" b="-86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feld 35"/>
              <p:cNvSpPr txBox="1"/>
              <p:nvPr/>
            </p:nvSpPr>
            <p:spPr>
              <a:xfrm>
                <a:off x="5738334" y="3642529"/>
                <a:ext cx="3686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0.5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6" name="Textfeld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8334" y="3642529"/>
                <a:ext cx="368691" cy="276999"/>
              </a:xfrm>
              <a:prstGeom prst="rect">
                <a:avLst/>
              </a:prstGeom>
              <a:blipFill rotWithShape="0">
                <a:blip r:embed="rId7"/>
                <a:stretch>
                  <a:fillRect l="-13115" r="-13115" b="-1111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feld 36"/>
              <p:cNvSpPr txBox="1"/>
              <p:nvPr/>
            </p:nvSpPr>
            <p:spPr>
              <a:xfrm>
                <a:off x="2714084" y="3717094"/>
                <a:ext cx="3686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0.4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7" name="Textfeld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4084" y="3717094"/>
                <a:ext cx="368691" cy="276999"/>
              </a:xfrm>
              <a:prstGeom prst="rect">
                <a:avLst/>
              </a:prstGeom>
              <a:blipFill rotWithShape="0">
                <a:blip r:embed="rId8"/>
                <a:stretch>
                  <a:fillRect l="-13115" r="-13115" b="-888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Ellipse 2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712301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8" grpId="0" animBg="1"/>
      <p:bldP spid="9" grpId="0" animBg="1"/>
      <p:bldP spid="10" grpId="0" animBg="1"/>
      <p:bldP spid="11" grpId="0" animBg="1"/>
      <p:bldP spid="31" grpId="0"/>
      <p:bldP spid="34" grpId="0"/>
      <p:bldP spid="35" grpId="0"/>
      <p:bldP spid="36" grpId="0"/>
      <p:bldP spid="3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 einer Kaskade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5095629"/>
              </p:ext>
            </p:extLst>
          </p:nvPr>
        </p:nvGraphicFramePr>
        <p:xfrm>
          <a:off x="1115616" y="1412776"/>
          <a:ext cx="6751662" cy="3540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6868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Ellipse 4"/>
          <p:cNvSpPr/>
          <p:nvPr/>
        </p:nvSpPr>
        <p:spPr>
          <a:xfrm>
            <a:off x="8488166" y="63245"/>
            <a:ext cx="603760" cy="603760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1774"/>
              <a:satOff val="-230"/>
              <a:lumOff val="1010"/>
              <a:alphaOff val="-13333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724F4B5-DEB0-4F2E-8CF1-A5F472518A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9724F4B5-DEB0-4F2E-8CF1-A5F472518A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74C3859-17A3-49CC-89C3-60562F19BB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D74C3859-17A3-49CC-89C3-60562F19BB4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772E8A7-6546-4449-9102-966D29D9D6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1772E8A7-6546-4449-9102-966D29D9D66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 einer Kaskade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7604388"/>
              </p:ext>
            </p:extLst>
          </p:nvPr>
        </p:nvGraphicFramePr>
        <p:xfrm>
          <a:off x="1258888" y="1628800"/>
          <a:ext cx="6503935" cy="2736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7892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Ellipse 4"/>
          <p:cNvSpPr/>
          <p:nvPr/>
        </p:nvSpPr>
        <p:spPr>
          <a:xfrm>
            <a:off x="8488166" y="63245"/>
            <a:ext cx="603760" cy="603760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1774"/>
              <a:satOff val="-230"/>
              <a:lumOff val="1010"/>
              <a:alphaOff val="-13333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7FFB46F-371F-420A-9A83-0A3EBA3036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97FFB46F-371F-420A-9A83-0A3EBA30367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4CCB86E-CB91-4422-8218-69FDC671D5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04CCB86E-CB91-4422-8218-69FDC671D5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Cluster als natürliche Hindernisse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0874272"/>
              </p:ext>
            </p:extLst>
          </p:nvPr>
        </p:nvGraphicFramePr>
        <p:xfrm>
          <a:off x="1043608" y="2060848"/>
          <a:ext cx="7183710" cy="26039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8916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497130" y="63245"/>
            <a:ext cx="603760" cy="603760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3548"/>
              <a:satOff val="-460"/>
              <a:lumOff val="2021"/>
              <a:alphaOff val="-26667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BF0D82C-F921-4AAA-A331-639F79725A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2BF0D82C-F921-4AAA-A331-639F79725A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D3EE275-F27F-40F4-990F-07FDCD5F3A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7D3EE275-F27F-40F4-990F-07FDCD5F3A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Teil I</a:t>
            </a:r>
            <a:br>
              <a:rPr lang="de-DE" altLang="de-DE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de-DE" altLang="de-DE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Grundlagen der Verhaltensausbreitung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0832558"/>
              </p:ext>
            </p:extLst>
          </p:nvPr>
        </p:nvGraphicFramePr>
        <p:xfrm>
          <a:off x="395536" y="2852936"/>
          <a:ext cx="8334375" cy="19437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124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119FA59-704D-4CA5-B23D-C56F4E1EA0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6119FA59-704D-4CA5-B23D-C56F4E1EA0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01BE18-B5EE-46B6-B61F-62B0AA80C7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graphicEl>
                                              <a:dgm id="{8101BE18-B5EE-46B6-B61F-62B0AA80C7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9BD1D21-DCDD-40B2-B2C8-DDB85A270D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59BD1D21-DCDD-40B2-B2C8-DDB85A270D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09FA085-10E1-4B87-B89A-392718EE26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graphicEl>
                                              <a:dgm id="{309FA085-10E1-4B87-B89A-392718EE26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27864C-5589-4118-BBC8-93CC7B311B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6827864C-5589-4118-BBC8-93CC7B311B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696499F-8343-41A7-AA4C-11F1C19EE0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graphicEl>
                                              <a:dgm id="{5696499F-8343-41A7-AA4C-11F1C19EE0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Cluster als natürliche Hindernisse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Inhaltsplatzhalter 1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813911710"/>
                  </p:ext>
                </p:extLst>
              </p:nvPr>
            </p:nvGraphicFramePr>
            <p:xfrm>
              <a:off x="1258888" y="2132856"/>
              <a:ext cx="6807324" cy="2413607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mc:Choice>
        <mc:Fallback>
          <p:graphicFrame>
            <p:nvGraphicFramePr>
              <p:cNvPr id="2" name="Inhaltsplatzhalter 1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813911710"/>
                  </p:ext>
                </p:extLst>
              </p:nvPr>
            </p:nvGraphicFramePr>
            <p:xfrm>
              <a:off x="1258888" y="2132856"/>
              <a:ext cx="6807324" cy="2413607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3" r:qs="rId4" r:cs="rId5"/>
              </a:graphicData>
            </a:graphic>
          </p:graphicFrame>
        </mc:Fallback>
      </mc:AlternateContent>
      <p:pic>
        <p:nvPicPr>
          <p:cNvPr id="39940" name="Grafik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Ellipse 4"/>
          <p:cNvSpPr/>
          <p:nvPr/>
        </p:nvSpPr>
        <p:spPr>
          <a:xfrm>
            <a:off x="8497130" y="63245"/>
            <a:ext cx="603760" cy="603760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3548"/>
              <a:satOff val="-460"/>
              <a:lumOff val="2021"/>
              <a:alphaOff val="-26667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Cluster als natürliche Hindernisse</a:t>
            </a:r>
          </a:p>
        </p:txBody>
      </p:sp>
      <p:pic>
        <p:nvPicPr>
          <p:cNvPr id="40963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eck 5"/>
          <p:cNvSpPr/>
          <p:nvPr/>
        </p:nvSpPr>
        <p:spPr>
          <a:xfrm>
            <a:off x="1555663" y="2708920"/>
            <a:ext cx="6032678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de-DE" sz="5400" dirty="0">
                <a:ln w="0">
                  <a:solidFill>
                    <a:schemeClr val="bg1"/>
                  </a:solidFill>
                </a:ln>
                <a:solidFill>
                  <a:srgbClr val="F8F8F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Veranschaulichung</a:t>
            </a:r>
          </a:p>
        </p:txBody>
      </p:sp>
      <p:sp>
        <p:nvSpPr>
          <p:cNvPr id="5" name="Ellipse 4"/>
          <p:cNvSpPr/>
          <p:nvPr/>
        </p:nvSpPr>
        <p:spPr>
          <a:xfrm>
            <a:off x="8497130" y="63245"/>
            <a:ext cx="603760" cy="603760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3548"/>
              <a:satOff val="-460"/>
              <a:lumOff val="2021"/>
              <a:alphaOff val="-26667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el 1"/>
          <p:cNvSpPr>
            <a:spLocks noGrp="1"/>
          </p:cNvSpPr>
          <p:nvPr>
            <p:ph type="title"/>
          </p:nvPr>
        </p:nvSpPr>
        <p:spPr bwMode="auto">
          <a:xfrm>
            <a:off x="590550" y="357187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Cluster als natürliche Hindernisse</a:t>
            </a:r>
          </a:p>
        </p:txBody>
      </p:sp>
      <p:pic>
        <p:nvPicPr>
          <p:cNvPr id="41988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Inhaltsplatzhalter 2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692603980"/>
                  </p:ext>
                </p:extLst>
              </p:nvPr>
            </p:nvGraphicFramePr>
            <p:xfrm>
              <a:off x="683568" y="1268760"/>
              <a:ext cx="7886700" cy="4351338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>
          <p:graphicFrame>
            <p:nvGraphicFramePr>
              <p:cNvPr id="3" name="Inhaltsplatzhalter 2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692603980"/>
                  </p:ext>
                </p:extLst>
              </p:nvPr>
            </p:nvGraphicFramePr>
            <p:xfrm>
              <a:off x="683568" y="1268760"/>
              <a:ext cx="7886700" cy="4351338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4" r:qs="rId5" r:cs="rId6"/>
              </a:graphicData>
            </a:graphic>
          </p:graphicFrame>
        </mc:Fallback>
      </mc:AlternateContent>
      <p:sp>
        <p:nvSpPr>
          <p:cNvPr id="7" name="Ellipse 6"/>
          <p:cNvSpPr/>
          <p:nvPr/>
        </p:nvSpPr>
        <p:spPr>
          <a:xfrm>
            <a:off x="8497130" y="63245"/>
            <a:ext cx="603760" cy="603760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3548"/>
              <a:satOff val="-460"/>
              <a:lumOff val="2021"/>
              <a:alphaOff val="-26667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81280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Cluster als natürliche Hindernisse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7889519"/>
              </p:ext>
            </p:extLst>
          </p:nvPr>
        </p:nvGraphicFramePr>
        <p:xfrm>
          <a:off x="49064" y="1690688"/>
          <a:ext cx="6057478" cy="180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8916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497130" y="63245"/>
            <a:ext cx="603760" cy="603760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3548"/>
              <a:satOff val="-460"/>
              <a:lumOff val="2021"/>
              <a:alphaOff val="-26667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Inhaltsplatzhalter 2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94531657"/>
                  </p:ext>
                </p:extLst>
              </p:nvPr>
            </p:nvGraphicFramePr>
            <p:xfrm>
              <a:off x="3275856" y="3501008"/>
              <a:ext cx="5510436" cy="2191098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9" r:lo="rId10" r:qs="rId11" r:cs="rId12"/>
              </a:graphicData>
            </a:graphic>
          </p:graphicFrame>
        </mc:Choice>
        <mc:Fallback xmlns="">
          <p:graphicFrame>
            <p:nvGraphicFramePr>
              <p:cNvPr id="8" name="Inhaltsplatzhalter 2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94531657"/>
                  </p:ext>
                </p:extLst>
              </p:nvPr>
            </p:nvGraphicFramePr>
            <p:xfrm>
              <a:off x="3275856" y="3501008"/>
              <a:ext cx="5510436" cy="2191098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4" r:lo="rId15" r:qs="rId16" r:cs="rId17"/>
              </a:graphicData>
            </a:graphic>
          </p:graphicFrame>
        </mc:Fallback>
      </mc:AlternateContent>
      <p:sp>
        <p:nvSpPr>
          <p:cNvPr id="9" name="Ellipse 8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423252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B0FBCB4-585F-49B2-AF3D-8640419C49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3B0FBCB4-585F-49B2-AF3D-8640419C49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0DA80DB-9BBA-45F6-9E9E-0A8B1C700E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E0DA80DB-9BBA-45F6-9E9E-0A8B1C700E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  <p:bldGraphic spid="8" grpId="0">
        <p:bldAsOne/>
      </p:bldGraphic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Cluster als natürliche Hindernisse</a:t>
            </a:r>
          </a:p>
        </p:txBody>
      </p:sp>
      <p:pic>
        <p:nvPicPr>
          <p:cNvPr id="38916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497130" y="63245"/>
            <a:ext cx="603760" cy="603760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3548"/>
              <a:satOff val="-460"/>
              <a:lumOff val="2021"/>
              <a:alphaOff val="-26667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" name="Ellipse 3"/>
          <p:cNvSpPr/>
          <p:nvPr/>
        </p:nvSpPr>
        <p:spPr>
          <a:xfrm>
            <a:off x="3275856" y="3212976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</a:t>
            </a:r>
            <a:endParaRPr lang="de-DE" dirty="0"/>
          </a:p>
        </p:txBody>
      </p:sp>
      <p:sp>
        <p:nvSpPr>
          <p:cNvPr id="10" name="Ellipse 9"/>
          <p:cNvSpPr/>
          <p:nvPr/>
        </p:nvSpPr>
        <p:spPr>
          <a:xfrm>
            <a:off x="4145723" y="2636912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B</a:t>
            </a:r>
            <a:endParaRPr lang="de-DE" dirty="0"/>
          </a:p>
        </p:txBody>
      </p:sp>
      <p:sp>
        <p:nvSpPr>
          <p:cNvPr id="11" name="Ellipse 10"/>
          <p:cNvSpPr/>
          <p:nvPr/>
        </p:nvSpPr>
        <p:spPr>
          <a:xfrm>
            <a:off x="3779912" y="4077072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</a:t>
            </a:r>
            <a:endParaRPr lang="de-DE" dirty="0"/>
          </a:p>
        </p:txBody>
      </p:sp>
      <p:sp>
        <p:nvSpPr>
          <p:cNvPr id="12" name="Ellipse 11"/>
          <p:cNvSpPr/>
          <p:nvPr/>
        </p:nvSpPr>
        <p:spPr>
          <a:xfrm>
            <a:off x="4572000" y="3429000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</a:t>
            </a:r>
            <a:endParaRPr lang="de-DE" dirty="0"/>
          </a:p>
        </p:txBody>
      </p:sp>
      <p:sp>
        <p:nvSpPr>
          <p:cNvPr id="13" name="Ellipse 12"/>
          <p:cNvSpPr/>
          <p:nvPr/>
        </p:nvSpPr>
        <p:spPr>
          <a:xfrm>
            <a:off x="5940152" y="4455302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/>
          <p:cNvSpPr/>
          <p:nvPr/>
        </p:nvSpPr>
        <p:spPr>
          <a:xfrm>
            <a:off x="5508104" y="1803760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Ellipse 14"/>
          <p:cNvSpPr/>
          <p:nvPr/>
        </p:nvSpPr>
        <p:spPr>
          <a:xfrm>
            <a:off x="1835696" y="1776544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/>
          <p:cNvSpPr/>
          <p:nvPr/>
        </p:nvSpPr>
        <p:spPr>
          <a:xfrm>
            <a:off x="1835696" y="4514443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Ellipse 16"/>
          <p:cNvSpPr/>
          <p:nvPr/>
        </p:nvSpPr>
        <p:spPr>
          <a:xfrm>
            <a:off x="2282189" y="5085184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4109113" y="2329468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0.4</a:t>
            </a:r>
            <a:endParaRPr lang="de-DE" dirty="0"/>
          </a:p>
        </p:txBody>
      </p:sp>
      <p:sp>
        <p:nvSpPr>
          <p:cNvPr id="19" name="Textfeld 18"/>
          <p:cNvSpPr txBox="1"/>
          <p:nvPr/>
        </p:nvSpPr>
        <p:spPr>
          <a:xfrm>
            <a:off x="3239246" y="2888329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0.7</a:t>
            </a:r>
            <a:endParaRPr lang="de-DE" dirty="0"/>
          </a:p>
        </p:txBody>
      </p:sp>
      <p:sp>
        <p:nvSpPr>
          <p:cNvPr id="20" name="Textfeld 19"/>
          <p:cNvSpPr txBox="1"/>
          <p:nvPr/>
        </p:nvSpPr>
        <p:spPr>
          <a:xfrm>
            <a:off x="5046549" y="3312738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0.6</a:t>
            </a: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4145723" y="43244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0.6</a:t>
            </a:r>
            <a:endParaRPr lang="de-DE" dirty="0"/>
          </a:p>
        </p:txBody>
      </p:sp>
      <p:cxnSp>
        <p:nvCxnSpPr>
          <p:cNvPr id="18" name="Gerader Verbinder 17"/>
          <p:cNvCxnSpPr>
            <a:stCxn id="4" idx="7"/>
            <a:endCxn id="10" idx="3"/>
          </p:cNvCxnSpPr>
          <p:nvPr/>
        </p:nvCxnSpPr>
        <p:spPr>
          <a:xfrm flipV="1">
            <a:off x="3644632" y="3005688"/>
            <a:ext cx="564363" cy="2705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/>
          <p:cNvCxnSpPr>
            <a:stCxn id="10" idx="5"/>
            <a:endCxn id="12" idx="0"/>
          </p:cNvCxnSpPr>
          <p:nvPr/>
        </p:nvCxnSpPr>
        <p:spPr>
          <a:xfrm>
            <a:off x="4514499" y="3005688"/>
            <a:ext cx="273525" cy="423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/>
          <p:cNvCxnSpPr>
            <a:stCxn id="4" idx="5"/>
            <a:endCxn id="11" idx="1"/>
          </p:cNvCxnSpPr>
          <p:nvPr/>
        </p:nvCxnSpPr>
        <p:spPr>
          <a:xfrm>
            <a:off x="3644632" y="3581752"/>
            <a:ext cx="198552" cy="558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/>
          <p:cNvCxnSpPr>
            <a:stCxn id="11" idx="7"/>
            <a:endCxn id="12" idx="3"/>
          </p:cNvCxnSpPr>
          <p:nvPr/>
        </p:nvCxnSpPr>
        <p:spPr>
          <a:xfrm flipV="1">
            <a:off x="4148688" y="3797776"/>
            <a:ext cx="486584" cy="342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/>
          <p:cNvCxnSpPr>
            <a:stCxn id="15" idx="5"/>
            <a:endCxn id="4" idx="1"/>
          </p:cNvCxnSpPr>
          <p:nvPr/>
        </p:nvCxnSpPr>
        <p:spPr>
          <a:xfrm>
            <a:off x="2204472" y="2145320"/>
            <a:ext cx="1134656" cy="11309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/>
          <p:cNvCxnSpPr>
            <a:stCxn id="10" idx="7"/>
            <a:endCxn id="14" idx="3"/>
          </p:cNvCxnSpPr>
          <p:nvPr/>
        </p:nvCxnSpPr>
        <p:spPr>
          <a:xfrm flipV="1">
            <a:off x="4514499" y="2172536"/>
            <a:ext cx="1056877" cy="527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13" name="Gerader Verbinder 38912"/>
          <p:cNvCxnSpPr>
            <a:stCxn id="12" idx="5"/>
            <a:endCxn id="13" idx="1"/>
          </p:cNvCxnSpPr>
          <p:nvPr/>
        </p:nvCxnSpPr>
        <p:spPr>
          <a:xfrm>
            <a:off x="4940776" y="3797776"/>
            <a:ext cx="1062648" cy="7207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17" name="Gerader Verbinder 38916"/>
          <p:cNvCxnSpPr>
            <a:stCxn id="11" idx="2"/>
            <a:endCxn id="16" idx="6"/>
          </p:cNvCxnSpPr>
          <p:nvPr/>
        </p:nvCxnSpPr>
        <p:spPr>
          <a:xfrm flipH="1">
            <a:off x="2267744" y="4293096"/>
            <a:ext cx="1512168" cy="437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19" name="Gerader Verbinder 38918"/>
          <p:cNvCxnSpPr/>
          <p:nvPr/>
        </p:nvCxnSpPr>
        <p:spPr>
          <a:xfrm flipH="1" flipV="1">
            <a:off x="1907704" y="1268760"/>
            <a:ext cx="144016" cy="5077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21" name="Gerader Verbinder 38920"/>
          <p:cNvCxnSpPr>
            <a:stCxn id="15" idx="2"/>
          </p:cNvCxnSpPr>
          <p:nvPr/>
        </p:nvCxnSpPr>
        <p:spPr>
          <a:xfrm flipH="1">
            <a:off x="924719" y="1992568"/>
            <a:ext cx="9109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23" name="Gerader Verbinder 38922"/>
          <p:cNvCxnSpPr>
            <a:stCxn id="14" idx="5"/>
          </p:cNvCxnSpPr>
          <p:nvPr/>
        </p:nvCxnSpPr>
        <p:spPr>
          <a:xfrm>
            <a:off x="5876880" y="2172536"/>
            <a:ext cx="855360" cy="526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25" name="Gerader Verbinder 38924"/>
          <p:cNvCxnSpPr>
            <a:stCxn id="16" idx="2"/>
          </p:cNvCxnSpPr>
          <p:nvPr/>
        </p:nvCxnSpPr>
        <p:spPr>
          <a:xfrm flipH="1" flipV="1">
            <a:off x="628650" y="4518574"/>
            <a:ext cx="1207046" cy="211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27" name="Gerader Verbinder 38926"/>
          <p:cNvCxnSpPr>
            <a:stCxn id="16" idx="3"/>
          </p:cNvCxnSpPr>
          <p:nvPr/>
        </p:nvCxnSpPr>
        <p:spPr>
          <a:xfrm flipH="1">
            <a:off x="628650" y="4883219"/>
            <a:ext cx="1270318" cy="4179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29" name="Gerader Verbinder 38928"/>
          <p:cNvCxnSpPr>
            <a:stCxn id="16" idx="5"/>
            <a:endCxn id="17" idx="1"/>
          </p:cNvCxnSpPr>
          <p:nvPr/>
        </p:nvCxnSpPr>
        <p:spPr>
          <a:xfrm>
            <a:off x="2204472" y="4883219"/>
            <a:ext cx="140989" cy="2652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31" name="Gerader Verbinder 38930"/>
          <p:cNvCxnSpPr>
            <a:stCxn id="13" idx="7"/>
          </p:cNvCxnSpPr>
          <p:nvPr/>
        </p:nvCxnSpPr>
        <p:spPr>
          <a:xfrm flipV="1">
            <a:off x="6308928" y="3969060"/>
            <a:ext cx="1359416" cy="5495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932" name="Ellipse 38931"/>
          <p:cNvSpPr/>
          <p:nvPr/>
        </p:nvSpPr>
        <p:spPr>
          <a:xfrm>
            <a:off x="2915816" y="2208592"/>
            <a:ext cx="2655560" cy="273789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442386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8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8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8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8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8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8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3" dur="2000"/>
                                        <p:tgtEl>
                                          <p:spTgt spid="38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5" grpId="0"/>
      <p:bldP spid="19" grpId="0"/>
      <p:bldP spid="20" grpId="0"/>
      <p:bldP spid="21" grpId="0"/>
      <p:bldP spid="3893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Kapazität einer Kaskade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Inhaltsplatzhalter 2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869337895"/>
                  </p:ext>
                </p:extLst>
              </p:nvPr>
            </p:nvGraphicFramePr>
            <p:xfrm>
              <a:off x="590550" y="1268760"/>
              <a:ext cx="7493496" cy="417646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 xmlns="">
          <p:graphicFrame>
            <p:nvGraphicFramePr>
              <p:cNvPr id="3" name="Inhaltsplatzhalter 2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869337895"/>
                  </p:ext>
                </p:extLst>
              </p:nvPr>
            </p:nvGraphicFramePr>
            <p:xfrm>
              <a:off x="590550" y="1268760"/>
              <a:ext cx="7493496" cy="417646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Fallback>
      </mc:AlternateContent>
      <p:sp>
        <p:nvSpPr>
          <p:cNvPr id="7" name="Ellipse 6"/>
          <p:cNvSpPr/>
          <p:nvPr/>
        </p:nvSpPr>
        <p:spPr>
          <a:xfrm>
            <a:off x="8460432" y="63245"/>
            <a:ext cx="603760" cy="603760"/>
          </a:xfrm>
          <a:prstGeom prst="ellipse">
            <a:avLst/>
          </a:prstGeom>
          <a:blipFill rotWithShape="1">
            <a:blip r:embed="rId12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07983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F6782EF-637E-46AA-8734-1A15D2244A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3F6782EF-637E-46AA-8734-1A15D2244A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88E0B37-A890-4311-9855-20E39CC3AB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F88E0B37-A890-4311-9855-20E39CC3AB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06B85E7-5C97-4CBE-95A0-C6B0DEB3F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506B85E7-5C97-4CBE-95A0-C6B0DEB3FB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1915CB7-013C-4E5B-B3E0-EFBEE565E5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graphicEl>
                                              <a:dgm id="{71915CB7-013C-4E5B-B3E0-EFBEE565E5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Kapazität einer Kaskade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Inhaltsplatzhalt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0852276"/>
              </p:ext>
            </p:extLst>
          </p:nvPr>
        </p:nvGraphicFramePr>
        <p:xfrm>
          <a:off x="1043608" y="1690688"/>
          <a:ext cx="6680398" cy="2736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Ellipse 4"/>
          <p:cNvSpPr/>
          <p:nvPr/>
        </p:nvSpPr>
        <p:spPr>
          <a:xfrm>
            <a:off x="8460432" y="63245"/>
            <a:ext cx="603760" cy="603760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604027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F6782EF-637E-46AA-8734-1A15D2244A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3F6782EF-637E-46AA-8734-1A15D2244A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88E0B37-A890-4311-9855-20E39CC3AB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F88E0B37-A890-4311-9855-20E39CC3AB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06B85E7-5C97-4CBE-95A0-C6B0DEB3F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506B85E7-5C97-4CBE-95A0-C6B0DEB3FB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Kapazität einer Kaskade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Inhaltsplatzhalt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24898139"/>
                  </p:ext>
                </p:extLst>
              </p:nvPr>
            </p:nvGraphicFramePr>
            <p:xfrm>
              <a:off x="899592" y="1556792"/>
              <a:ext cx="7185625" cy="320933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>
          <p:graphicFrame>
            <p:nvGraphicFramePr>
              <p:cNvPr id="4" name="Inhaltsplatzhalt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24898139"/>
                  </p:ext>
                </p:extLst>
              </p:nvPr>
            </p:nvGraphicFramePr>
            <p:xfrm>
              <a:off x="899592" y="1556792"/>
              <a:ext cx="7185625" cy="320933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4" r:qs="rId5" r:cs="rId6"/>
              </a:graphicData>
            </a:graphic>
          </p:graphicFrame>
        </mc:Fallback>
      </mc:AlternateContent>
      <p:sp>
        <p:nvSpPr>
          <p:cNvPr id="7" name="Ellipse 6"/>
          <p:cNvSpPr/>
          <p:nvPr/>
        </p:nvSpPr>
        <p:spPr>
          <a:xfrm>
            <a:off x="8460432" y="63245"/>
            <a:ext cx="603760" cy="603760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15756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Kapazität einer Kaskade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Inhaltsplatzhalt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8940480"/>
              </p:ext>
            </p:extLst>
          </p:nvPr>
        </p:nvGraphicFramePr>
        <p:xfrm>
          <a:off x="1188788" y="1196752"/>
          <a:ext cx="6680398" cy="792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Ellipse 1"/>
          <p:cNvSpPr/>
          <p:nvPr/>
        </p:nvSpPr>
        <p:spPr>
          <a:xfrm>
            <a:off x="3644419" y="3241645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</a:t>
            </a:r>
            <a:endParaRPr lang="de-DE" dirty="0"/>
          </a:p>
        </p:txBody>
      </p:sp>
      <p:sp>
        <p:nvSpPr>
          <p:cNvPr id="6" name="Ellipse 5"/>
          <p:cNvSpPr/>
          <p:nvPr/>
        </p:nvSpPr>
        <p:spPr>
          <a:xfrm>
            <a:off x="4652531" y="3241645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B</a:t>
            </a:r>
            <a:endParaRPr lang="de-DE" dirty="0"/>
          </a:p>
        </p:txBody>
      </p:sp>
      <p:sp>
        <p:nvSpPr>
          <p:cNvPr id="7" name="Ellipse 6"/>
          <p:cNvSpPr/>
          <p:nvPr/>
        </p:nvSpPr>
        <p:spPr>
          <a:xfrm>
            <a:off x="2620919" y="3241645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</a:t>
            </a:r>
            <a:endParaRPr lang="de-DE" dirty="0"/>
          </a:p>
        </p:txBody>
      </p:sp>
      <p:sp>
        <p:nvSpPr>
          <p:cNvPr id="8" name="Ellipse 7"/>
          <p:cNvSpPr/>
          <p:nvPr/>
        </p:nvSpPr>
        <p:spPr>
          <a:xfrm>
            <a:off x="6653367" y="3241645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</a:t>
            </a:r>
            <a:endParaRPr lang="de-DE" dirty="0"/>
          </a:p>
        </p:txBody>
      </p:sp>
      <p:sp>
        <p:nvSpPr>
          <p:cNvPr id="9" name="Ellipse 8"/>
          <p:cNvSpPr/>
          <p:nvPr/>
        </p:nvSpPr>
        <p:spPr>
          <a:xfrm>
            <a:off x="7661479" y="3241645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E</a:t>
            </a:r>
            <a:endParaRPr lang="de-DE" dirty="0"/>
          </a:p>
        </p:txBody>
      </p:sp>
      <p:sp>
        <p:nvSpPr>
          <p:cNvPr id="10" name="Ellipse 9"/>
          <p:cNvSpPr/>
          <p:nvPr/>
        </p:nvSpPr>
        <p:spPr>
          <a:xfrm>
            <a:off x="5645255" y="3241645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</a:t>
            </a:r>
            <a:endParaRPr lang="de-DE" dirty="0"/>
          </a:p>
        </p:txBody>
      </p:sp>
      <p:sp>
        <p:nvSpPr>
          <p:cNvPr id="11" name="Ellipse 10"/>
          <p:cNvSpPr/>
          <p:nvPr/>
        </p:nvSpPr>
        <p:spPr>
          <a:xfrm>
            <a:off x="599723" y="3236872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H</a:t>
            </a:r>
            <a:endParaRPr lang="de-DE" dirty="0"/>
          </a:p>
        </p:txBody>
      </p:sp>
      <p:sp>
        <p:nvSpPr>
          <p:cNvPr id="12" name="Ellipse 11"/>
          <p:cNvSpPr/>
          <p:nvPr/>
        </p:nvSpPr>
        <p:spPr>
          <a:xfrm>
            <a:off x="1607835" y="3236872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G</a:t>
            </a:r>
            <a:endParaRPr lang="de-DE" dirty="0"/>
          </a:p>
        </p:txBody>
      </p:sp>
      <p:cxnSp>
        <p:nvCxnSpPr>
          <p:cNvPr id="5" name="Gerader Verbinder 4"/>
          <p:cNvCxnSpPr>
            <a:stCxn id="11" idx="6"/>
            <a:endCxn id="12" idx="2"/>
          </p:cNvCxnSpPr>
          <p:nvPr/>
        </p:nvCxnSpPr>
        <p:spPr>
          <a:xfrm>
            <a:off x="1175787" y="3488900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/>
          <p:cNvCxnSpPr/>
          <p:nvPr/>
        </p:nvCxnSpPr>
        <p:spPr>
          <a:xfrm>
            <a:off x="2188871" y="3490529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/>
          <p:cNvCxnSpPr/>
          <p:nvPr/>
        </p:nvCxnSpPr>
        <p:spPr>
          <a:xfrm>
            <a:off x="3196983" y="3488900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4205095" y="3490529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/>
          <p:cNvCxnSpPr/>
          <p:nvPr/>
        </p:nvCxnSpPr>
        <p:spPr>
          <a:xfrm>
            <a:off x="5213207" y="3508459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/>
          <p:cNvCxnSpPr/>
          <p:nvPr/>
        </p:nvCxnSpPr>
        <p:spPr>
          <a:xfrm>
            <a:off x="6221319" y="3508459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/>
          <p:cNvCxnSpPr/>
          <p:nvPr/>
        </p:nvCxnSpPr>
        <p:spPr>
          <a:xfrm>
            <a:off x="7229431" y="3508459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/>
          <p:cNvCxnSpPr>
            <a:stCxn id="11" idx="2"/>
          </p:cNvCxnSpPr>
          <p:nvPr/>
        </p:nvCxnSpPr>
        <p:spPr>
          <a:xfrm flipH="1">
            <a:off x="0" y="3488900"/>
            <a:ext cx="599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/>
          <p:cNvCxnSpPr>
            <a:stCxn id="9" idx="6"/>
          </p:cNvCxnSpPr>
          <p:nvPr/>
        </p:nvCxnSpPr>
        <p:spPr>
          <a:xfrm flipV="1">
            <a:off x="8237543" y="3488900"/>
            <a:ext cx="906457" cy="47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feld 25"/>
          <p:cNvSpPr txBox="1"/>
          <p:nvPr/>
        </p:nvSpPr>
        <p:spPr>
          <a:xfrm>
            <a:off x="590550" y="4126876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Was ist die Kapazität einer Kaskade diesem Netzwerk?</a:t>
            </a:r>
            <a:endParaRPr lang="de-DE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feld 26"/>
              <p:cNvSpPr txBox="1"/>
              <p:nvPr/>
            </p:nvSpPr>
            <p:spPr>
              <a:xfrm>
                <a:off x="4783468" y="4116623"/>
                <a:ext cx="314189" cy="8066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8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de-DE" sz="28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</m:oMath>
                  </m:oMathPara>
                </a14:m>
                <a:endParaRPr lang="de-DE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7" name="Textfeld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3468" y="4116623"/>
                <a:ext cx="314189" cy="806631"/>
              </a:xfrm>
              <a:prstGeom prst="rect">
                <a:avLst/>
              </a:prstGeom>
              <a:blipFill rotWithShape="0">
                <a:blip r:embed="rId8"/>
                <a:stretch>
                  <a:fillRect r="-3922" b="-67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Ellipse 29"/>
          <p:cNvSpPr/>
          <p:nvPr/>
        </p:nvSpPr>
        <p:spPr>
          <a:xfrm>
            <a:off x="8460432" y="63245"/>
            <a:ext cx="603760" cy="603760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8" name="Ellipse 27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729401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F6782EF-637E-46AA-8734-1A15D2244A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3F6782EF-637E-46AA-8734-1A15D2244A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5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5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9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80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1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  <p:bldP spid="2" grpId="0" animBg="1"/>
      <p:bldP spid="6" grpId="0" animBg="1"/>
      <p:bldP spid="7" grpId="0" animBg="1"/>
      <p:bldP spid="7" grpId="1" animBg="1"/>
      <p:bldP spid="8" grpId="0" animBg="1"/>
      <p:bldP spid="9" grpId="0" animBg="1"/>
      <p:bldP spid="10" grpId="0" animBg="1"/>
      <p:bldP spid="10" grpId="1" animBg="1"/>
      <p:bldP spid="11" grpId="0" animBg="1"/>
      <p:bldP spid="12" grpId="0" animBg="1"/>
      <p:bldP spid="26" grpId="0"/>
      <p:bldP spid="27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75961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Kapazität einer Kaskade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Inhaltsplatzhalt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7641577"/>
              </p:ext>
            </p:extLst>
          </p:nvPr>
        </p:nvGraphicFramePr>
        <p:xfrm>
          <a:off x="1076661" y="1028560"/>
          <a:ext cx="6680398" cy="792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6" name="Textfeld 25"/>
          <p:cNvSpPr txBox="1"/>
          <p:nvPr/>
        </p:nvSpPr>
        <p:spPr>
          <a:xfrm>
            <a:off x="109355" y="4586312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Was ist die Kapazität einer Kaskade in diesem Netzwerk?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Ellipse 3"/>
          <p:cNvSpPr/>
          <p:nvPr/>
        </p:nvSpPr>
        <p:spPr>
          <a:xfrm>
            <a:off x="2918175" y="399151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/>
        </p:nvSpPr>
        <p:spPr>
          <a:xfrm>
            <a:off x="3494239" y="399151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/>
        </p:nvSpPr>
        <p:spPr>
          <a:xfrm>
            <a:off x="2918175" y="344639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/>
        </p:nvSpPr>
        <p:spPr>
          <a:xfrm>
            <a:off x="3494239" y="344639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r Verbinder 13"/>
          <p:cNvCxnSpPr>
            <a:stCxn id="24" idx="0"/>
            <a:endCxn id="27" idx="4"/>
          </p:cNvCxnSpPr>
          <p:nvPr/>
        </p:nvCxnSpPr>
        <p:spPr>
          <a:xfrm flipV="1">
            <a:off x="3713820" y="3878441"/>
            <a:ext cx="0" cy="113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4" idx="0"/>
            <a:endCxn id="25" idx="4"/>
          </p:cNvCxnSpPr>
          <p:nvPr/>
        </p:nvCxnSpPr>
        <p:spPr>
          <a:xfrm flipV="1">
            <a:off x="3137756" y="3878441"/>
            <a:ext cx="0" cy="113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25" idx="6"/>
            <a:endCxn id="27" idx="2"/>
          </p:cNvCxnSpPr>
          <p:nvPr/>
        </p:nvCxnSpPr>
        <p:spPr>
          <a:xfrm>
            <a:off x="3357337" y="3662417"/>
            <a:ext cx="136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08" name="Gerader Verbinder 43007"/>
          <p:cNvCxnSpPr>
            <a:stCxn id="4" idx="6"/>
            <a:endCxn id="24" idx="2"/>
          </p:cNvCxnSpPr>
          <p:nvPr/>
        </p:nvCxnSpPr>
        <p:spPr>
          <a:xfrm>
            <a:off x="3357337" y="4207537"/>
            <a:ext cx="136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Ellipse 34"/>
          <p:cNvSpPr/>
          <p:nvPr/>
        </p:nvSpPr>
        <p:spPr>
          <a:xfrm>
            <a:off x="4042012" y="399151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/>
          <p:cNvSpPr/>
          <p:nvPr/>
        </p:nvSpPr>
        <p:spPr>
          <a:xfrm>
            <a:off x="4618076" y="399151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/>
          <p:cNvSpPr/>
          <p:nvPr/>
        </p:nvSpPr>
        <p:spPr>
          <a:xfrm>
            <a:off x="4042012" y="344639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/>
          <p:cNvSpPr/>
          <p:nvPr/>
        </p:nvSpPr>
        <p:spPr>
          <a:xfrm>
            <a:off x="4618076" y="344639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9" name="Gerader Verbinder 38"/>
          <p:cNvCxnSpPr>
            <a:stCxn id="36" idx="0"/>
            <a:endCxn id="38" idx="4"/>
          </p:cNvCxnSpPr>
          <p:nvPr/>
        </p:nvCxnSpPr>
        <p:spPr>
          <a:xfrm flipV="1">
            <a:off x="4837657" y="3878441"/>
            <a:ext cx="0" cy="113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5" idx="0"/>
            <a:endCxn id="37" idx="4"/>
          </p:cNvCxnSpPr>
          <p:nvPr/>
        </p:nvCxnSpPr>
        <p:spPr>
          <a:xfrm flipV="1">
            <a:off x="4261593" y="3878441"/>
            <a:ext cx="0" cy="113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/>
          <p:cNvCxnSpPr>
            <a:stCxn id="37" idx="6"/>
            <a:endCxn id="38" idx="2"/>
          </p:cNvCxnSpPr>
          <p:nvPr/>
        </p:nvCxnSpPr>
        <p:spPr>
          <a:xfrm>
            <a:off x="4481174" y="3662417"/>
            <a:ext cx="136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35" idx="6"/>
            <a:endCxn id="36" idx="2"/>
          </p:cNvCxnSpPr>
          <p:nvPr/>
        </p:nvCxnSpPr>
        <p:spPr>
          <a:xfrm>
            <a:off x="4481174" y="4207537"/>
            <a:ext cx="136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Ellipse 50"/>
          <p:cNvSpPr/>
          <p:nvPr/>
        </p:nvSpPr>
        <p:spPr>
          <a:xfrm>
            <a:off x="2915816" y="2946798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/>
        </p:nvSpPr>
        <p:spPr>
          <a:xfrm>
            <a:off x="3491880" y="2946798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/>
        </p:nvSpPr>
        <p:spPr>
          <a:xfrm>
            <a:off x="2915816" y="2401678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/>
        </p:nvSpPr>
        <p:spPr>
          <a:xfrm>
            <a:off x="3491880" y="2401678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55" name="Gerader Verbinder 54"/>
          <p:cNvCxnSpPr>
            <a:stCxn id="52" idx="0"/>
            <a:endCxn id="54" idx="4"/>
          </p:cNvCxnSpPr>
          <p:nvPr/>
        </p:nvCxnSpPr>
        <p:spPr>
          <a:xfrm flipV="1">
            <a:off x="3711461" y="2833726"/>
            <a:ext cx="0" cy="113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55"/>
          <p:cNvCxnSpPr>
            <a:stCxn id="51" idx="0"/>
            <a:endCxn id="53" idx="4"/>
          </p:cNvCxnSpPr>
          <p:nvPr/>
        </p:nvCxnSpPr>
        <p:spPr>
          <a:xfrm flipV="1">
            <a:off x="3135397" y="2833726"/>
            <a:ext cx="0" cy="113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53" idx="6"/>
            <a:endCxn id="54" idx="2"/>
          </p:cNvCxnSpPr>
          <p:nvPr/>
        </p:nvCxnSpPr>
        <p:spPr>
          <a:xfrm>
            <a:off x="3354978" y="2617702"/>
            <a:ext cx="136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/>
          <p:cNvCxnSpPr>
            <a:stCxn id="51" idx="6"/>
            <a:endCxn id="52" idx="2"/>
          </p:cNvCxnSpPr>
          <p:nvPr/>
        </p:nvCxnSpPr>
        <p:spPr>
          <a:xfrm>
            <a:off x="3354978" y="3162822"/>
            <a:ext cx="136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4042012" y="2946798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/>
        </p:nvSpPr>
        <p:spPr>
          <a:xfrm>
            <a:off x="4618076" y="2946798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/>
        </p:nvSpPr>
        <p:spPr>
          <a:xfrm>
            <a:off x="4042012" y="2401678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/>
        </p:nvSpPr>
        <p:spPr>
          <a:xfrm>
            <a:off x="4618076" y="2401678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3" name="Gerader Verbinder 62"/>
          <p:cNvCxnSpPr>
            <a:stCxn id="60" idx="0"/>
            <a:endCxn id="62" idx="4"/>
          </p:cNvCxnSpPr>
          <p:nvPr/>
        </p:nvCxnSpPr>
        <p:spPr>
          <a:xfrm flipV="1">
            <a:off x="4837657" y="2833726"/>
            <a:ext cx="0" cy="113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/>
          <p:cNvCxnSpPr>
            <a:stCxn id="59" idx="0"/>
            <a:endCxn id="61" idx="4"/>
          </p:cNvCxnSpPr>
          <p:nvPr/>
        </p:nvCxnSpPr>
        <p:spPr>
          <a:xfrm flipV="1">
            <a:off x="4261593" y="2833726"/>
            <a:ext cx="0" cy="113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61" idx="6"/>
            <a:endCxn id="62" idx="2"/>
          </p:cNvCxnSpPr>
          <p:nvPr/>
        </p:nvCxnSpPr>
        <p:spPr>
          <a:xfrm>
            <a:off x="4481174" y="2617702"/>
            <a:ext cx="136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/>
          <p:cNvCxnSpPr>
            <a:stCxn id="59" idx="6"/>
            <a:endCxn id="60" idx="2"/>
          </p:cNvCxnSpPr>
          <p:nvPr/>
        </p:nvCxnSpPr>
        <p:spPr>
          <a:xfrm>
            <a:off x="4481174" y="3162822"/>
            <a:ext cx="136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11" name="Gerader Verbinder 43010"/>
          <p:cNvCxnSpPr>
            <a:stCxn id="54" idx="6"/>
            <a:endCxn id="61" idx="2"/>
          </p:cNvCxnSpPr>
          <p:nvPr/>
        </p:nvCxnSpPr>
        <p:spPr>
          <a:xfrm>
            <a:off x="3931042" y="2617702"/>
            <a:ext cx="1109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14" name="Gerader Verbinder 43013"/>
          <p:cNvCxnSpPr>
            <a:stCxn id="52" idx="6"/>
            <a:endCxn id="59" idx="2"/>
          </p:cNvCxnSpPr>
          <p:nvPr/>
        </p:nvCxnSpPr>
        <p:spPr>
          <a:xfrm>
            <a:off x="3931042" y="3162822"/>
            <a:ext cx="1109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18" name="Gerader Verbinder 43017"/>
          <p:cNvCxnSpPr>
            <a:stCxn id="27" idx="6"/>
            <a:endCxn id="37" idx="2"/>
          </p:cNvCxnSpPr>
          <p:nvPr/>
        </p:nvCxnSpPr>
        <p:spPr>
          <a:xfrm>
            <a:off x="3933401" y="3662417"/>
            <a:ext cx="10861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20" name="Gerader Verbinder 43019"/>
          <p:cNvCxnSpPr>
            <a:stCxn id="24" idx="6"/>
            <a:endCxn id="35" idx="2"/>
          </p:cNvCxnSpPr>
          <p:nvPr/>
        </p:nvCxnSpPr>
        <p:spPr>
          <a:xfrm>
            <a:off x="3933401" y="4207537"/>
            <a:ext cx="10861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24" name="Gerader Verbinder 43023"/>
          <p:cNvCxnSpPr>
            <a:stCxn id="25" idx="0"/>
            <a:endCxn id="51" idx="4"/>
          </p:cNvCxnSpPr>
          <p:nvPr/>
        </p:nvCxnSpPr>
        <p:spPr>
          <a:xfrm flipH="1" flipV="1">
            <a:off x="3135397" y="3378846"/>
            <a:ext cx="2359" cy="675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26" name="Gerader Verbinder 43025"/>
          <p:cNvCxnSpPr>
            <a:stCxn id="27" idx="0"/>
            <a:endCxn id="52" idx="4"/>
          </p:cNvCxnSpPr>
          <p:nvPr/>
        </p:nvCxnSpPr>
        <p:spPr>
          <a:xfrm flipH="1" flipV="1">
            <a:off x="3711461" y="3378846"/>
            <a:ext cx="2359" cy="675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28" name="Gerader Verbinder 43027"/>
          <p:cNvCxnSpPr>
            <a:stCxn id="37" idx="0"/>
            <a:endCxn id="59" idx="4"/>
          </p:cNvCxnSpPr>
          <p:nvPr/>
        </p:nvCxnSpPr>
        <p:spPr>
          <a:xfrm flipV="1">
            <a:off x="4261593" y="3378846"/>
            <a:ext cx="0" cy="675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30" name="Gerader Verbinder 43029"/>
          <p:cNvCxnSpPr>
            <a:stCxn id="38" idx="0"/>
            <a:endCxn id="60" idx="4"/>
          </p:cNvCxnSpPr>
          <p:nvPr/>
        </p:nvCxnSpPr>
        <p:spPr>
          <a:xfrm flipV="1">
            <a:off x="4837657" y="3378846"/>
            <a:ext cx="0" cy="675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lipse 86"/>
          <p:cNvSpPr/>
          <p:nvPr/>
        </p:nvSpPr>
        <p:spPr>
          <a:xfrm>
            <a:off x="5194139" y="3985869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/>
        </p:nvSpPr>
        <p:spPr>
          <a:xfrm>
            <a:off x="5194139" y="3440749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9" name="Gerader Verbinder 88"/>
          <p:cNvCxnSpPr>
            <a:stCxn id="87" idx="0"/>
            <a:endCxn id="88" idx="4"/>
          </p:cNvCxnSpPr>
          <p:nvPr/>
        </p:nvCxnSpPr>
        <p:spPr>
          <a:xfrm flipV="1">
            <a:off x="5413720" y="3872797"/>
            <a:ext cx="0" cy="113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Ellipse 89"/>
          <p:cNvSpPr/>
          <p:nvPr/>
        </p:nvSpPr>
        <p:spPr>
          <a:xfrm>
            <a:off x="5194139" y="2941154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/>
        </p:nvSpPr>
        <p:spPr>
          <a:xfrm>
            <a:off x="5194139" y="2396034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2" name="Gerader Verbinder 91"/>
          <p:cNvCxnSpPr>
            <a:stCxn id="90" idx="0"/>
            <a:endCxn id="91" idx="4"/>
          </p:cNvCxnSpPr>
          <p:nvPr/>
        </p:nvCxnSpPr>
        <p:spPr>
          <a:xfrm flipV="1">
            <a:off x="5413720" y="2828082"/>
            <a:ext cx="0" cy="113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Gerader Verbinder 92"/>
          <p:cNvCxnSpPr>
            <a:stCxn id="88" idx="0"/>
            <a:endCxn id="90" idx="4"/>
          </p:cNvCxnSpPr>
          <p:nvPr/>
        </p:nvCxnSpPr>
        <p:spPr>
          <a:xfrm flipV="1">
            <a:off x="5413720" y="3373202"/>
            <a:ext cx="0" cy="675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Ellipse 95"/>
          <p:cNvSpPr/>
          <p:nvPr/>
        </p:nvSpPr>
        <p:spPr>
          <a:xfrm>
            <a:off x="2915816" y="190787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/>
          <p:cNvSpPr/>
          <p:nvPr/>
        </p:nvSpPr>
        <p:spPr>
          <a:xfrm>
            <a:off x="3491880" y="190787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8" name="Gerader Verbinder 97"/>
          <p:cNvCxnSpPr>
            <a:stCxn id="96" idx="6"/>
            <a:endCxn id="97" idx="2"/>
          </p:cNvCxnSpPr>
          <p:nvPr/>
        </p:nvCxnSpPr>
        <p:spPr>
          <a:xfrm>
            <a:off x="3354978" y="2123897"/>
            <a:ext cx="136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Ellipse 98"/>
          <p:cNvSpPr/>
          <p:nvPr/>
        </p:nvSpPr>
        <p:spPr>
          <a:xfrm>
            <a:off x="4042012" y="190787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Ellipse 99"/>
          <p:cNvSpPr/>
          <p:nvPr/>
        </p:nvSpPr>
        <p:spPr>
          <a:xfrm>
            <a:off x="4618076" y="1907873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1" name="Gerader Verbinder 100"/>
          <p:cNvCxnSpPr>
            <a:stCxn id="99" idx="6"/>
            <a:endCxn id="100" idx="2"/>
          </p:cNvCxnSpPr>
          <p:nvPr/>
        </p:nvCxnSpPr>
        <p:spPr>
          <a:xfrm>
            <a:off x="4481174" y="2123897"/>
            <a:ext cx="136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7" idx="6"/>
            <a:endCxn id="99" idx="2"/>
          </p:cNvCxnSpPr>
          <p:nvPr/>
        </p:nvCxnSpPr>
        <p:spPr>
          <a:xfrm>
            <a:off x="3931042" y="2123897"/>
            <a:ext cx="1109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Ellipse 102"/>
          <p:cNvSpPr/>
          <p:nvPr/>
        </p:nvSpPr>
        <p:spPr>
          <a:xfrm>
            <a:off x="5194139" y="1902229"/>
            <a:ext cx="439162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3034" name="Gerader Verbinder 43033"/>
          <p:cNvCxnSpPr>
            <a:stCxn id="61" idx="0"/>
            <a:endCxn id="99" idx="4"/>
          </p:cNvCxnSpPr>
          <p:nvPr/>
        </p:nvCxnSpPr>
        <p:spPr>
          <a:xfrm flipV="1">
            <a:off x="4261593" y="2339921"/>
            <a:ext cx="0" cy="6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36" name="Gerader Verbinder 43035"/>
          <p:cNvCxnSpPr>
            <a:stCxn id="54" idx="0"/>
            <a:endCxn id="97" idx="4"/>
          </p:cNvCxnSpPr>
          <p:nvPr/>
        </p:nvCxnSpPr>
        <p:spPr>
          <a:xfrm flipV="1">
            <a:off x="3711461" y="2339921"/>
            <a:ext cx="0" cy="6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38" name="Gerader Verbinder 43037"/>
          <p:cNvCxnSpPr>
            <a:stCxn id="54" idx="7"/>
            <a:endCxn id="99" idx="3"/>
          </p:cNvCxnSpPr>
          <p:nvPr/>
        </p:nvCxnSpPr>
        <p:spPr>
          <a:xfrm flipV="1">
            <a:off x="3866728" y="2276649"/>
            <a:ext cx="239598" cy="188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54" idx="1"/>
            <a:endCxn id="96" idx="5"/>
          </p:cNvCxnSpPr>
          <p:nvPr/>
        </p:nvCxnSpPr>
        <p:spPr>
          <a:xfrm flipH="1" flipV="1">
            <a:off x="3290664" y="2276649"/>
            <a:ext cx="265530" cy="188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53" idx="0"/>
            <a:endCxn id="96" idx="4"/>
          </p:cNvCxnSpPr>
          <p:nvPr/>
        </p:nvCxnSpPr>
        <p:spPr>
          <a:xfrm flipV="1">
            <a:off x="3135397" y="2339921"/>
            <a:ext cx="0" cy="6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Gerader Verbinder 67"/>
          <p:cNvCxnSpPr>
            <a:stCxn id="54" idx="3"/>
            <a:endCxn id="51" idx="7"/>
          </p:cNvCxnSpPr>
          <p:nvPr/>
        </p:nvCxnSpPr>
        <p:spPr>
          <a:xfrm flipH="1">
            <a:off x="3290664" y="2770454"/>
            <a:ext cx="265530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54" idx="5"/>
            <a:endCxn id="59" idx="1"/>
          </p:cNvCxnSpPr>
          <p:nvPr/>
        </p:nvCxnSpPr>
        <p:spPr>
          <a:xfrm>
            <a:off x="3866728" y="2770454"/>
            <a:ext cx="239598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59" idx="7"/>
            <a:endCxn id="62" idx="3"/>
          </p:cNvCxnSpPr>
          <p:nvPr/>
        </p:nvCxnSpPr>
        <p:spPr>
          <a:xfrm flipV="1">
            <a:off x="4416860" y="2770454"/>
            <a:ext cx="265530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61" idx="7"/>
          </p:cNvCxnSpPr>
          <p:nvPr/>
        </p:nvCxnSpPr>
        <p:spPr>
          <a:xfrm flipV="1">
            <a:off x="4416860" y="2123897"/>
            <a:ext cx="420797" cy="3410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59" idx="5"/>
            <a:endCxn id="38" idx="1"/>
          </p:cNvCxnSpPr>
          <p:nvPr/>
        </p:nvCxnSpPr>
        <p:spPr>
          <a:xfrm>
            <a:off x="4416860" y="3315574"/>
            <a:ext cx="265530" cy="194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37" idx="5"/>
            <a:endCxn id="36" idx="1"/>
          </p:cNvCxnSpPr>
          <p:nvPr/>
        </p:nvCxnSpPr>
        <p:spPr>
          <a:xfrm>
            <a:off x="4416860" y="3815169"/>
            <a:ext cx="265530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99" idx="5"/>
            <a:endCxn id="62" idx="1"/>
          </p:cNvCxnSpPr>
          <p:nvPr/>
        </p:nvCxnSpPr>
        <p:spPr>
          <a:xfrm>
            <a:off x="4416860" y="2276649"/>
            <a:ext cx="265530" cy="188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61" idx="5"/>
            <a:endCxn id="60" idx="1"/>
          </p:cNvCxnSpPr>
          <p:nvPr/>
        </p:nvCxnSpPr>
        <p:spPr>
          <a:xfrm>
            <a:off x="4416860" y="2770454"/>
            <a:ext cx="265530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37" idx="7"/>
            <a:endCxn id="60" idx="3"/>
          </p:cNvCxnSpPr>
          <p:nvPr/>
        </p:nvCxnSpPr>
        <p:spPr>
          <a:xfrm flipV="1">
            <a:off x="4416860" y="3315574"/>
            <a:ext cx="265530" cy="194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35" idx="7"/>
            <a:endCxn id="38" idx="3"/>
          </p:cNvCxnSpPr>
          <p:nvPr/>
        </p:nvCxnSpPr>
        <p:spPr>
          <a:xfrm flipV="1">
            <a:off x="4416860" y="3815169"/>
            <a:ext cx="265530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52" idx="5"/>
            <a:endCxn id="37" idx="1"/>
          </p:cNvCxnSpPr>
          <p:nvPr/>
        </p:nvCxnSpPr>
        <p:spPr>
          <a:xfrm>
            <a:off x="3866728" y="3315574"/>
            <a:ext cx="239598" cy="194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rader Verbinder 104"/>
          <p:cNvCxnSpPr>
            <a:stCxn id="27" idx="5"/>
            <a:endCxn id="35" idx="1"/>
          </p:cNvCxnSpPr>
          <p:nvPr/>
        </p:nvCxnSpPr>
        <p:spPr>
          <a:xfrm>
            <a:off x="3869087" y="3815169"/>
            <a:ext cx="237239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24" idx="7"/>
            <a:endCxn id="37" idx="3"/>
          </p:cNvCxnSpPr>
          <p:nvPr/>
        </p:nvCxnSpPr>
        <p:spPr>
          <a:xfrm flipV="1">
            <a:off x="3869087" y="3815169"/>
            <a:ext cx="237239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Gerader Verbinder 108"/>
          <p:cNvCxnSpPr>
            <a:stCxn id="27" idx="7"/>
            <a:endCxn id="59" idx="3"/>
          </p:cNvCxnSpPr>
          <p:nvPr/>
        </p:nvCxnSpPr>
        <p:spPr>
          <a:xfrm flipV="1">
            <a:off x="3869087" y="3315574"/>
            <a:ext cx="237239" cy="194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Gerader Verbinder 110"/>
          <p:cNvCxnSpPr>
            <a:stCxn id="52" idx="7"/>
            <a:endCxn id="61" idx="3"/>
          </p:cNvCxnSpPr>
          <p:nvPr/>
        </p:nvCxnSpPr>
        <p:spPr>
          <a:xfrm flipV="1">
            <a:off x="3866728" y="2770454"/>
            <a:ext cx="239598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97" idx="5"/>
            <a:endCxn id="61" idx="1"/>
          </p:cNvCxnSpPr>
          <p:nvPr/>
        </p:nvCxnSpPr>
        <p:spPr>
          <a:xfrm>
            <a:off x="3866728" y="2276649"/>
            <a:ext cx="239598" cy="188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Gerader Verbinder 114"/>
          <p:cNvCxnSpPr>
            <a:stCxn id="25" idx="7"/>
            <a:endCxn id="52" idx="3"/>
          </p:cNvCxnSpPr>
          <p:nvPr/>
        </p:nvCxnSpPr>
        <p:spPr>
          <a:xfrm flipV="1">
            <a:off x="3293023" y="3315574"/>
            <a:ext cx="263171" cy="194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Gerader Verbinder 116"/>
          <p:cNvCxnSpPr>
            <a:stCxn id="4" idx="7"/>
            <a:endCxn id="27" idx="3"/>
          </p:cNvCxnSpPr>
          <p:nvPr/>
        </p:nvCxnSpPr>
        <p:spPr>
          <a:xfrm flipV="1">
            <a:off x="3293023" y="3815169"/>
            <a:ext cx="265530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r Verbinder 118"/>
          <p:cNvCxnSpPr>
            <a:stCxn id="53" idx="7"/>
            <a:endCxn id="97" idx="3"/>
          </p:cNvCxnSpPr>
          <p:nvPr/>
        </p:nvCxnSpPr>
        <p:spPr>
          <a:xfrm flipV="1">
            <a:off x="3290664" y="2276649"/>
            <a:ext cx="265530" cy="188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Gerader Verbinder 120"/>
          <p:cNvCxnSpPr>
            <a:stCxn id="53" idx="5"/>
            <a:endCxn id="52" idx="1"/>
          </p:cNvCxnSpPr>
          <p:nvPr/>
        </p:nvCxnSpPr>
        <p:spPr>
          <a:xfrm>
            <a:off x="3290664" y="2770454"/>
            <a:ext cx="265530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Gerader Verbinder 122"/>
          <p:cNvCxnSpPr>
            <a:stCxn id="51" idx="5"/>
            <a:endCxn id="27" idx="1"/>
          </p:cNvCxnSpPr>
          <p:nvPr/>
        </p:nvCxnSpPr>
        <p:spPr>
          <a:xfrm>
            <a:off x="3290664" y="3315574"/>
            <a:ext cx="267889" cy="194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r Verbinder 124"/>
          <p:cNvCxnSpPr>
            <a:stCxn id="25" idx="5"/>
            <a:endCxn id="24" idx="1"/>
          </p:cNvCxnSpPr>
          <p:nvPr/>
        </p:nvCxnSpPr>
        <p:spPr>
          <a:xfrm>
            <a:off x="3293023" y="3815169"/>
            <a:ext cx="265530" cy="239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100" idx="6"/>
            <a:endCxn id="103" idx="2"/>
          </p:cNvCxnSpPr>
          <p:nvPr/>
        </p:nvCxnSpPr>
        <p:spPr>
          <a:xfrm flipV="1">
            <a:off x="5057238" y="2118253"/>
            <a:ext cx="13690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41" name="Gerader Verbinder 43040"/>
          <p:cNvCxnSpPr>
            <a:stCxn id="103" idx="4"/>
            <a:endCxn id="91" idx="0"/>
          </p:cNvCxnSpPr>
          <p:nvPr/>
        </p:nvCxnSpPr>
        <p:spPr>
          <a:xfrm>
            <a:off x="5413720" y="2334277"/>
            <a:ext cx="0" cy="6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43" name="Gerader Verbinder 43042"/>
          <p:cNvCxnSpPr>
            <a:stCxn id="62" idx="7"/>
            <a:endCxn id="103" idx="3"/>
          </p:cNvCxnSpPr>
          <p:nvPr/>
        </p:nvCxnSpPr>
        <p:spPr>
          <a:xfrm flipV="1">
            <a:off x="4992924" y="2271005"/>
            <a:ext cx="265529" cy="193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45" name="Gerader Verbinder 43044"/>
          <p:cNvCxnSpPr>
            <a:stCxn id="60" idx="7"/>
            <a:endCxn id="91" idx="3"/>
          </p:cNvCxnSpPr>
          <p:nvPr/>
        </p:nvCxnSpPr>
        <p:spPr>
          <a:xfrm flipV="1">
            <a:off x="4992924" y="2764810"/>
            <a:ext cx="265529" cy="245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47" name="Gerader Verbinder 43046"/>
          <p:cNvCxnSpPr>
            <a:stCxn id="38" idx="7"/>
            <a:endCxn id="90" idx="3"/>
          </p:cNvCxnSpPr>
          <p:nvPr/>
        </p:nvCxnSpPr>
        <p:spPr>
          <a:xfrm flipV="1">
            <a:off x="4992924" y="3309930"/>
            <a:ext cx="265529" cy="1997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49" name="Gerader Verbinder 43048"/>
          <p:cNvCxnSpPr>
            <a:stCxn id="36" idx="7"/>
            <a:endCxn id="88" idx="3"/>
          </p:cNvCxnSpPr>
          <p:nvPr/>
        </p:nvCxnSpPr>
        <p:spPr>
          <a:xfrm flipV="1">
            <a:off x="4992924" y="3809525"/>
            <a:ext cx="265529" cy="245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51" name="Gerader Verbinder 43050"/>
          <p:cNvCxnSpPr>
            <a:stCxn id="36" idx="6"/>
            <a:endCxn id="87" idx="2"/>
          </p:cNvCxnSpPr>
          <p:nvPr/>
        </p:nvCxnSpPr>
        <p:spPr>
          <a:xfrm flipV="1">
            <a:off x="5057238" y="4201893"/>
            <a:ext cx="13690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53" name="Gerader Verbinder 43052"/>
          <p:cNvCxnSpPr>
            <a:stCxn id="87" idx="1"/>
            <a:endCxn id="38" idx="5"/>
          </p:cNvCxnSpPr>
          <p:nvPr/>
        </p:nvCxnSpPr>
        <p:spPr>
          <a:xfrm flipH="1" flipV="1">
            <a:off x="4992924" y="3815169"/>
            <a:ext cx="265529" cy="233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55" name="Gerader Verbinder 43054"/>
          <p:cNvCxnSpPr>
            <a:stCxn id="88" idx="1"/>
            <a:endCxn id="60" idx="5"/>
          </p:cNvCxnSpPr>
          <p:nvPr/>
        </p:nvCxnSpPr>
        <p:spPr>
          <a:xfrm flipH="1" flipV="1">
            <a:off x="4992924" y="3315574"/>
            <a:ext cx="265529" cy="1884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57" name="Gerader Verbinder 43056"/>
          <p:cNvCxnSpPr>
            <a:stCxn id="90" idx="1"/>
            <a:endCxn id="62" idx="5"/>
          </p:cNvCxnSpPr>
          <p:nvPr/>
        </p:nvCxnSpPr>
        <p:spPr>
          <a:xfrm flipH="1" flipV="1">
            <a:off x="4992924" y="2770454"/>
            <a:ext cx="265529" cy="233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89" name="Gerader Verbinder 43088"/>
          <p:cNvCxnSpPr>
            <a:stCxn id="100" idx="5"/>
            <a:endCxn id="91" idx="1"/>
          </p:cNvCxnSpPr>
          <p:nvPr/>
        </p:nvCxnSpPr>
        <p:spPr>
          <a:xfrm>
            <a:off x="4992924" y="2276649"/>
            <a:ext cx="265529" cy="182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4" name="Textfeld 223"/>
              <p:cNvSpPr txBox="1"/>
              <p:nvPr/>
            </p:nvSpPr>
            <p:spPr>
              <a:xfrm>
                <a:off x="3891935" y="4604985"/>
                <a:ext cx="314189" cy="8096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8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𝟑</m:t>
                          </m:r>
                        </m:num>
                        <m:den>
                          <m:r>
                            <a:rPr lang="de-DE" sz="28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𝟖</m:t>
                          </m:r>
                        </m:den>
                      </m:f>
                    </m:oMath>
                  </m:oMathPara>
                </a14:m>
                <a:endParaRPr lang="de-DE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24" name="Textfeld 2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1935" y="4604985"/>
                <a:ext cx="314189" cy="809645"/>
              </a:xfrm>
              <a:prstGeom prst="rect">
                <a:avLst/>
              </a:prstGeom>
              <a:blipFill rotWithShape="0">
                <a:blip r:embed="rId8"/>
                <a:stretch>
                  <a:fillRect r="-3846" b="-67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5" name="Ellipse 224"/>
          <p:cNvSpPr/>
          <p:nvPr/>
        </p:nvSpPr>
        <p:spPr>
          <a:xfrm>
            <a:off x="8460432" y="63245"/>
            <a:ext cx="603760" cy="603760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6" name="Ellipse 105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59535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F6782EF-637E-46AA-8734-1A15D2244A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3F6782EF-637E-46AA-8734-1A15D2244A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3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3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3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3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3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3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3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3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3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43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43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43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43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43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43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500"/>
                                        <p:tgtEl>
                                          <p:spTgt spid="43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43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43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43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2" dur="500"/>
                                        <p:tgtEl>
                                          <p:spTgt spid="43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5" dur="500"/>
                                        <p:tgtEl>
                                          <p:spTgt spid="43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8" dur="500"/>
                                        <p:tgtEl>
                                          <p:spTgt spid="43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9" fill="hold">
                      <p:stCondLst>
                        <p:cond delay="indefinite"/>
                      </p:stCondLst>
                      <p:childTnLst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2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9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97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01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2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4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05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8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09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2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4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6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7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0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1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2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4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5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6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7" fill="hold">
                      <p:stCondLst>
                        <p:cond delay="indefinite"/>
                      </p:stCondLst>
                      <p:childTnLst>
                        <p:par>
                          <p:cTn id="328" fill="hold">
                            <p:stCondLst>
                              <p:cond delay="0"/>
                            </p:stCondLst>
                            <p:childTnLst>
                              <p:par>
                                <p:cTn id="3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2" fill="hold">
                      <p:stCondLst>
                        <p:cond delay="indefinite"/>
                      </p:stCondLst>
                      <p:childTnLst>
                        <p:par>
                          <p:cTn id="333" fill="hold">
                            <p:stCondLst>
                              <p:cond delay="0"/>
                            </p:stCondLst>
                            <p:childTnLst>
                              <p:par>
                                <p:cTn id="3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6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  <p:bldP spid="26" grpId="0"/>
      <p:bldP spid="4" grpId="0" animBg="1"/>
      <p:bldP spid="24" grpId="0" animBg="1"/>
      <p:bldP spid="25" grpId="0" animBg="1"/>
      <p:bldP spid="27" grpId="0" animBg="1"/>
      <p:bldP spid="35" grpId="0" animBg="1"/>
      <p:bldP spid="36" grpId="0" animBg="1"/>
      <p:bldP spid="37" grpId="0" animBg="1"/>
      <p:bldP spid="38" grpId="0" animBg="1"/>
      <p:bldP spid="51" grpId="0" animBg="1"/>
      <p:bldP spid="52" grpId="0" animBg="1"/>
      <p:bldP spid="53" grpId="0" animBg="1"/>
      <p:bldP spid="54" grpId="0" animBg="1"/>
      <p:bldP spid="59" grpId="0" animBg="1"/>
      <p:bldP spid="60" grpId="0" animBg="1"/>
      <p:bldP spid="61" grpId="0" animBg="1"/>
      <p:bldP spid="62" grpId="0" animBg="1"/>
      <p:bldP spid="87" grpId="0" animBg="1"/>
      <p:bldP spid="88" grpId="0" animBg="1"/>
      <p:bldP spid="90" grpId="0" animBg="1"/>
      <p:bldP spid="91" grpId="0" animBg="1"/>
      <p:bldP spid="96" grpId="0" animBg="1"/>
      <p:bldP spid="97" grpId="0" animBg="1"/>
      <p:bldP spid="99" grpId="0" animBg="1"/>
      <p:bldP spid="100" grpId="0" animBg="1"/>
      <p:bldP spid="103" grpId="0" animBg="1"/>
      <p:bldP spid="2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4000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Innovationen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3600234"/>
              </p:ext>
            </p:extLst>
          </p:nvPr>
        </p:nvGraphicFramePr>
        <p:xfrm>
          <a:off x="539552" y="1484784"/>
          <a:ext cx="8280920" cy="3178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149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8497421" y="87519"/>
            <a:ext cx="555212" cy="55521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Ellipse 8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A6A9B0-DD82-4452-8760-C8B23A40F5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7AA6A9B0-DD82-4452-8760-C8B23A40F5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6E3D157-D4FD-4549-B029-A23EDD29F6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06E3D157-D4FD-4549-B029-A23EDD29F62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609CB6C-DF3E-4141-9E93-E4B1C9B535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4609CB6C-DF3E-4141-9E93-E4B1C9B535F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Kapazität einer Kaskade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Inhaltsplatzhalt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9003083"/>
              </p:ext>
            </p:extLst>
          </p:nvPr>
        </p:nvGraphicFramePr>
        <p:xfrm>
          <a:off x="1258888" y="1196752"/>
          <a:ext cx="6680398" cy="180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feld 1"/>
              <p:cNvSpPr txBox="1"/>
              <p:nvPr/>
            </p:nvSpPr>
            <p:spPr>
              <a:xfrm>
                <a:off x="411013" y="2362997"/>
                <a:ext cx="359073" cy="92339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𝟒</m:t>
                          </m:r>
                        </m:num>
                        <m:den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𝟗</m:t>
                          </m:r>
                        </m:den>
                      </m:f>
                    </m:oMath>
                  </m:oMathPara>
                </a14:m>
                <a:endParaRPr lang="de-DE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" name="Textfeld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013" y="2362997"/>
                <a:ext cx="359073" cy="923394"/>
              </a:xfrm>
              <a:prstGeom prst="rect">
                <a:avLst/>
              </a:prstGeom>
              <a:blipFill rotWithShape="0">
                <a:blip r:embed="rId8"/>
                <a:stretch>
                  <a:fillRect r="-5085" b="-662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/>
              <p:cNvSpPr txBox="1"/>
              <p:nvPr/>
            </p:nvSpPr>
            <p:spPr>
              <a:xfrm>
                <a:off x="7668344" y="3429000"/>
                <a:ext cx="604333" cy="92519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𝟖</m:t>
                          </m:r>
                        </m:num>
                        <m:den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𝟏𝟔</m:t>
                          </m:r>
                        </m:den>
                      </m:f>
                    </m:oMath>
                  </m:oMathPara>
                </a14:m>
                <a:endParaRPr lang="de-DE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6" name="Textfeld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8344" y="3429000"/>
                <a:ext cx="604333" cy="925190"/>
              </a:xfrm>
              <a:prstGeom prst="rect">
                <a:avLst/>
              </a:prstGeom>
              <a:blipFill rotWithShape="0">
                <a:blip r:embed="rId9"/>
                <a:stretch>
                  <a:fillRect r="-2020" b="-662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/>
              <p:cNvSpPr txBox="1"/>
              <p:nvPr/>
            </p:nvSpPr>
            <p:spPr>
              <a:xfrm>
                <a:off x="1258888" y="3891595"/>
                <a:ext cx="628377" cy="10263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√</m:t>
                          </m:r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𝟑</m:t>
                          </m:r>
                        </m:num>
                        <m:den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𝟔</m:t>
                          </m:r>
                        </m:den>
                      </m:f>
                    </m:oMath>
                  </m:oMathPara>
                </a14:m>
                <a:endParaRPr lang="de-DE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8888" y="3891595"/>
                <a:ext cx="628377" cy="1026371"/>
              </a:xfrm>
              <a:prstGeom prst="rect">
                <a:avLst/>
              </a:prstGeom>
              <a:blipFill rotWithShape="0">
                <a:blip r:embed="rId10"/>
                <a:stretch>
                  <a:fillRect r="-1942" b="-65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/>
              <p:cNvSpPr txBox="1"/>
              <p:nvPr/>
            </p:nvSpPr>
            <p:spPr>
              <a:xfrm>
                <a:off x="5796136" y="3645024"/>
                <a:ext cx="359073" cy="9187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𝟕</m:t>
                          </m:r>
                        </m:num>
                        <m:den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</m:oMath>
                  </m:oMathPara>
                </a14:m>
                <a:endParaRPr lang="de-DE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8" name="Textfeld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136" y="3645024"/>
                <a:ext cx="359073" cy="918778"/>
              </a:xfrm>
              <a:prstGeom prst="rect">
                <a:avLst/>
              </a:prstGeom>
              <a:blipFill rotWithShape="0">
                <a:blip r:embed="rId11"/>
                <a:stretch>
                  <a:fillRect r="-3390" b="-662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/>
              <p:cNvSpPr txBox="1"/>
              <p:nvPr/>
            </p:nvSpPr>
            <p:spPr>
              <a:xfrm>
                <a:off x="6732240" y="4725144"/>
                <a:ext cx="1094852" cy="9351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𝟏𝟓𝟓</m:t>
                          </m:r>
                        </m:num>
                        <m:den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𝟏𝟎𝟐𝟒</m:t>
                          </m:r>
                        </m:den>
                      </m:f>
                    </m:oMath>
                  </m:oMathPara>
                </a14:m>
                <a:endParaRPr lang="de-DE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9" name="Textfeld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2240" y="4725144"/>
                <a:ext cx="1094852" cy="935192"/>
              </a:xfrm>
              <a:prstGeom prst="rect">
                <a:avLst/>
              </a:prstGeom>
              <a:blipFill rotWithShape="0">
                <a:blip r:embed="rId12"/>
                <a:stretch>
                  <a:fillRect r="-556" b="-649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feld 3"/>
              <p:cNvSpPr txBox="1"/>
              <p:nvPr/>
            </p:nvSpPr>
            <p:spPr>
              <a:xfrm>
                <a:off x="4047305" y="4563802"/>
                <a:ext cx="1049390" cy="50507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p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l-GR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𝝎</m:t>
                          </m:r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𝒕</m:t>
                          </m:r>
                        </m:sup>
                      </m:sSup>
                    </m:oMath>
                  </m:oMathPara>
                </a14:m>
                <a:endParaRPr lang="de-DE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4" name="Textfeld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7305" y="4563802"/>
                <a:ext cx="1049390" cy="505075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/>
              <p:cNvSpPr txBox="1"/>
              <p:nvPr/>
            </p:nvSpPr>
            <p:spPr>
              <a:xfrm>
                <a:off x="2283221" y="3193168"/>
                <a:ext cx="604333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200" b="1" i="1" smtClean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𝟒𝟐</m:t>
                      </m:r>
                    </m:oMath>
                  </m:oMathPara>
                </a14:m>
                <a:endParaRPr lang="de-DE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5" name="Textfeld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3221" y="3193168"/>
                <a:ext cx="604333" cy="492443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feld 11"/>
              <p:cNvSpPr txBox="1"/>
              <p:nvPr/>
            </p:nvSpPr>
            <p:spPr>
              <a:xfrm>
                <a:off x="4102240" y="3193168"/>
                <a:ext cx="359073" cy="92198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de-DE" sz="3200" b="1" i="1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</m:oMath>
                  </m:oMathPara>
                </a14:m>
                <a:endParaRPr lang="de-DE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12" name="Textfeld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2240" y="3193168"/>
                <a:ext cx="359073" cy="921984"/>
              </a:xfrm>
              <a:prstGeom prst="rect">
                <a:avLst/>
              </a:prstGeom>
              <a:blipFill rotWithShape="0">
                <a:blip r:embed="rId15"/>
                <a:stretch>
                  <a:fillRect r="-3390" b="-662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Ellipse 9"/>
          <p:cNvSpPr/>
          <p:nvPr/>
        </p:nvSpPr>
        <p:spPr>
          <a:xfrm>
            <a:off x="3669708" y="3079000"/>
            <a:ext cx="1224136" cy="121322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/>
          <p:cNvSpPr/>
          <p:nvPr/>
        </p:nvSpPr>
        <p:spPr>
          <a:xfrm>
            <a:off x="8460432" y="63245"/>
            <a:ext cx="603760" cy="603760"/>
          </a:xfrm>
          <a:prstGeom prst="ellipse">
            <a:avLst/>
          </a:prstGeom>
          <a:blipFill rotWithShape="1">
            <a:blip r:embed="rId16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Ellipse 15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7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97154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F6782EF-637E-46AA-8734-1A15D2244A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3F6782EF-637E-46AA-8734-1A15D2244A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  <p:bldP spid="2" grpId="0"/>
      <p:bldP spid="6" grpId="0"/>
      <p:bldP spid="7" grpId="0"/>
      <p:bldP spid="8" grpId="0"/>
      <p:bldP spid="9" grpId="0"/>
      <p:bldP spid="4" grpId="0"/>
      <p:bldP spid="5" grpId="0"/>
      <p:bldP spid="12" grpId="0"/>
      <p:bldP spid="10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Kapazität einer Kaskade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9886789"/>
              </p:ext>
            </p:extLst>
          </p:nvPr>
        </p:nvGraphicFramePr>
        <p:xfrm>
          <a:off x="628650" y="2492896"/>
          <a:ext cx="2664296" cy="13834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Diagramm 8"/>
              <p:cNvGraphicFramePr/>
              <p:nvPr>
                <p:extLst>
                  <p:ext uri="{D42A27DB-BD31-4B8C-83A1-F6EECF244321}">
                    <p14:modId xmlns:p14="http://schemas.microsoft.com/office/powerpoint/2010/main" val="3912287453"/>
                  </p:ext>
                </p:extLst>
              </p:nvPr>
            </p:nvGraphicFramePr>
            <p:xfrm>
              <a:off x="2987824" y="2060848"/>
              <a:ext cx="5688632" cy="2448272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Choice>
        <mc:Fallback xmlns="">
          <p:graphicFrame>
            <p:nvGraphicFramePr>
              <p:cNvPr id="9" name="Diagramm 8"/>
              <p:cNvGraphicFramePr/>
              <p:nvPr>
                <p:extLst>
                  <p:ext uri="{D42A27DB-BD31-4B8C-83A1-F6EECF244321}">
                    <p14:modId xmlns:p14="http://schemas.microsoft.com/office/powerpoint/2010/main" val="3912287453"/>
                  </p:ext>
                </p:extLst>
              </p:nvPr>
            </p:nvGraphicFramePr>
            <p:xfrm>
              <a:off x="2987824" y="2060848"/>
              <a:ext cx="5688632" cy="2448272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3" r:lo="rId14" r:qs="rId15" r:cs="rId16"/>
              </a:graphicData>
            </a:graphic>
          </p:graphicFrame>
        </mc:Fallback>
      </mc:AlternateContent>
      <p:sp>
        <p:nvSpPr>
          <p:cNvPr id="12" name="Ellipse 11"/>
          <p:cNvSpPr/>
          <p:nvPr/>
        </p:nvSpPr>
        <p:spPr>
          <a:xfrm>
            <a:off x="8460432" y="63245"/>
            <a:ext cx="603760" cy="603760"/>
          </a:xfrm>
          <a:prstGeom prst="ellipse">
            <a:avLst/>
          </a:prstGeom>
          <a:blipFill rotWithShape="1">
            <a:blip r:embed="rId17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993239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9" grpId="0">
        <p:bldAsOne/>
      </p:bldGraphic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Bilinguale Option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Inhaltsplatzhalt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1717921"/>
              </p:ext>
            </p:extLst>
          </p:nvPr>
        </p:nvGraphicFramePr>
        <p:xfrm>
          <a:off x="628650" y="1628800"/>
          <a:ext cx="7886700" cy="31992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Ellipse 7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429388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4D9B6B9-5B10-416F-999D-5D80964BB0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A4D9B6B9-5B10-416F-999D-5D80964BB0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3F8C3EB-5499-4442-88CE-1CB2938058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83F8C3EB-5499-4442-88CE-1CB2938058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2B2BD34-3DA4-4CD9-A6B4-7B154B19AB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02B2BD34-3DA4-4CD9-A6B4-7B154B19AB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Bilinguale Option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165824"/>
              </p:ext>
            </p:extLst>
          </p:nvPr>
        </p:nvGraphicFramePr>
        <p:xfrm>
          <a:off x="1403648" y="2573425"/>
          <a:ext cx="6229252" cy="185539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137772"/>
                <a:gridCol w="1137772"/>
                <a:gridCol w="1137772"/>
                <a:gridCol w="1137772"/>
                <a:gridCol w="1678164"/>
              </a:tblGrid>
              <a:tr h="371078"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 gridSpan="4">
                  <a:txBody>
                    <a:bodyPr/>
                    <a:lstStyle/>
                    <a:p>
                      <a:r>
                        <a:rPr lang="de-DE" sz="1800" b="0" dirty="0" smtClean="0"/>
                        <a:t>Spieler 2</a:t>
                      </a:r>
                      <a:endParaRPr lang="de-DE" sz="1800" b="0" dirty="0"/>
                    </a:p>
                  </a:txBody>
                  <a:tcPr marL="91457" marR="91457" marT="45749" marB="45749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sz="1800" b="0" dirty="0"/>
                    </a:p>
                  </a:txBody>
                  <a:tcPr marL="91457" marR="91457" marT="45749" marB="45749"/>
                </a:tc>
              </a:tr>
              <a:tr h="371078">
                <a:tc rowSpan="4">
                  <a:txBody>
                    <a:bodyPr/>
                    <a:lstStyle/>
                    <a:p>
                      <a:r>
                        <a:rPr lang="de-DE" sz="1800" dirty="0" smtClean="0"/>
                        <a:t>Spieler 1</a:t>
                      </a:r>
                    </a:p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A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B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AB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</a:tr>
              <a:tr h="37107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A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</a:tr>
              <a:tr h="37107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B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</a:tr>
              <a:tr h="371078">
                <a:tc vMerge="1"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AB</a:t>
                      </a:r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  <a:tc>
                  <a:txBody>
                    <a:bodyPr/>
                    <a:lstStyle/>
                    <a:p>
                      <a:endParaRPr lang="de-DE" sz="1800" dirty="0"/>
                    </a:p>
                  </a:txBody>
                  <a:tcPr marL="91457" marR="91457" marT="45749" marB="45749"/>
                </a:tc>
              </a:tr>
            </a:tbl>
          </a:graphicData>
        </a:graphic>
      </p:graphicFrame>
      <p:grpSp>
        <p:nvGrpSpPr>
          <p:cNvPr id="8" name="Gruppieren 7"/>
          <p:cNvGrpSpPr/>
          <p:nvPr/>
        </p:nvGrpSpPr>
        <p:grpSpPr>
          <a:xfrm>
            <a:off x="3672461" y="3345930"/>
            <a:ext cx="1986836" cy="703160"/>
            <a:chOff x="4427537" y="3378200"/>
            <a:chExt cx="1944139" cy="77911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feld 1"/>
                <p:cNvSpPr txBox="1">
                  <a:spLocks noChangeArrowheads="1"/>
                </p:cNvSpPr>
                <p:nvPr/>
              </p:nvSpPr>
              <p:spPr bwMode="auto">
                <a:xfrm>
                  <a:off x="4427537" y="3378200"/>
                  <a:ext cx="778379" cy="4092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altLang="de-DE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altLang="de-DE" i="1" dirty="0" err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de-DE" altLang="de-DE" i="1" dirty="0" err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i="1" dirty="0" err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de-DE" altLang="de-DE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altLang="de-DE" dirty="0"/>
                </a:p>
              </p:txBody>
            </p:sp>
          </mc:Choice>
          <mc:Fallback xmlns="">
            <p:sp>
              <p:nvSpPr>
                <p:cNvPr id="9" name="Textfeld 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4427537" y="3378200"/>
                  <a:ext cx="778379" cy="409227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b="-13115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feld 2"/>
                <p:cNvSpPr txBox="1">
                  <a:spLocks noChangeArrowheads="1"/>
                </p:cNvSpPr>
                <p:nvPr/>
              </p:nvSpPr>
              <p:spPr bwMode="auto">
                <a:xfrm>
                  <a:off x="5600700" y="3748087"/>
                  <a:ext cx="770976" cy="4092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altLang="de-DE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altLang="de-DE" i="1" dirty="0" err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de-DE" altLang="de-DE" i="1" dirty="0" err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i="1" dirty="0" err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de-DE" altLang="de-DE" i="1" dirty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altLang="de-DE" dirty="0"/>
                </a:p>
              </p:txBody>
            </p:sp>
          </mc:Choice>
          <mc:Fallback xmlns="">
            <p:sp>
              <p:nvSpPr>
                <p:cNvPr id="10" name="Textfeld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5600700" y="3748087"/>
                  <a:ext cx="770976" cy="409227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b="-15000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feld 4"/>
                <p:cNvSpPr txBox="1">
                  <a:spLocks noChangeArrowheads="1"/>
                </p:cNvSpPr>
                <p:nvPr/>
              </p:nvSpPr>
              <p:spPr bwMode="auto">
                <a:xfrm>
                  <a:off x="4427538" y="3748087"/>
                  <a:ext cx="729692" cy="4092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altLang="de-DE" i="1" dirty="0" smtClean="0">
                            <a:latin typeface="Cambria Math" panose="02040503050406030204" pitchFamily="18" charset="0"/>
                          </a:rPr>
                          <m:t>(0,0)</m:t>
                        </m:r>
                      </m:oMath>
                    </m:oMathPara>
                  </a14:m>
                  <a:endParaRPr lang="de-DE" altLang="de-DE" dirty="0"/>
                </a:p>
              </p:txBody>
            </p:sp>
          </mc:Choice>
          <mc:Fallback xmlns="">
            <p:sp>
              <p:nvSpPr>
                <p:cNvPr id="11" name="Textfeld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4427538" y="3748087"/>
                  <a:ext cx="729692" cy="409227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5000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feld 8"/>
                <p:cNvSpPr txBox="1">
                  <a:spLocks noChangeArrowheads="1"/>
                </p:cNvSpPr>
                <p:nvPr/>
              </p:nvSpPr>
              <p:spPr bwMode="auto">
                <a:xfrm>
                  <a:off x="5600700" y="3378200"/>
                  <a:ext cx="729692" cy="4092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altLang="de-DE" i="1" dirty="0" smtClean="0">
                            <a:latin typeface="Cambria Math" panose="02040503050406030204" pitchFamily="18" charset="0"/>
                          </a:rPr>
                          <m:t>(0,0)</m:t>
                        </m:r>
                      </m:oMath>
                    </m:oMathPara>
                  </a14:m>
                  <a:endParaRPr lang="de-DE" altLang="de-DE" dirty="0"/>
                </a:p>
              </p:txBody>
            </p:sp>
          </mc:Choice>
          <mc:Fallback xmlns="">
            <p:sp>
              <p:nvSpPr>
                <p:cNvPr id="12" name="Textfeld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5600700" y="3378200"/>
                  <a:ext cx="729692" cy="409227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b="-13115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feld 1"/>
              <p:cNvSpPr txBox="1">
                <a:spLocks noChangeArrowheads="1"/>
              </p:cNvSpPr>
              <p:nvPr/>
            </p:nvSpPr>
            <p:spPr bwMode="auto">
              <a:xfrm>
                <a:off x="5904708" y="3306611"/>
                <a:ext cx="79547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altLang="de-DE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de-DE" altLang="de-DE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altLang="de-DE" dirty="0"/>
              </a:p>
            </p:txBody>
          </p:sp>
        </mc:Choice>
        <mc:Fallback>
          <p:sp>
            <p:nvSpPr>
              <p:cNvPr id="14" name="Textfeld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04708" y="3306611"/>
                <a:ext cx="795474" cy="369332"/>
              </a:xfrm>
              <a:prstGeom prst="rect">
                <a:avLst/>
              </a:prstGeom>
              <a:blipFill rotWithShape="0">
                <a:blip r:embed="rId8"/>
                <a:stretch>
                  <a:fillRect b="-1475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feld 2"/>
              <p:cNvSpPr txBox="1">
                <a:spLocks noChangeArrowheads="1"/>
              </p:cNvSpPr>
              <p:nvPr/>
            </p:nvSpPr>
            <p:spPr bwMode="auto">
              <a:xfrm>
                <a:off x="4871386" y="4013586"/>
                <a:ext cx="78790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altLang="de-DE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de-DE" altLang="de-DE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altLang="de-DE" dirty="0"/>
              </a:p>
            </p:txBody>
          </p:sp>
        </mc:Choice>
        <mc:Fallback>
          <p:sp>
            <p:nvSpPr>
              <p:cNvPr id="15" name="Textfeld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871386" y="4013586"/>
                <a:ext cx="787908" cy="369332"/>
              </a:xfrm>
              <a:prstGeom prst="rect">
                <a:avLst/>
              </a:prstGeom>
              <a:blipFill rotWithShape="0">
                <a:blip r:embed="rId9"/>
                <a:stretch>
                  <a:fillRect b="-1475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feld 2"/>
              <p:cNvSpPr txBox="1">
                <a:spLocks noChangeArrowheads="1"/>
              </p:cNvSpPr>
              <p:nvPr/>
            </p:nvSpPr>
            <p:spPr bwMode="auto">
              <a:xfrm>
                <a:off x="5904163" y="3676855"/>
                <a:ext cx="78790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altLang="de-DE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de-DE" altLang="de-DE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altLang="de-DE" dirty="0"/>
              </a:p>
            </p:txBody>
          </p:sp>
        </mc:Choice>
        <mc:Fallback>
          <p:sp>
            <p:nvSpPr>
              <p:cNvPr id="16" name="Textfeld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04163" y="3676855"/>
                <a:ext cx="787908" cy="369332"/>
              </a:xfrm>
              <a:prstGeom prst="rect">
                <a:avLst/>
              </a:prstGeom>
              <a:blipFill rotWithShape="0">
                <a:blip r:embed="rId10"/>
                <a:stretch>
                  <a:fillRect b="-1475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feld 1"/>
              <p:cNvSpPr txBox="1">
                <a:spLocks noChangeArrowheads="1"/>
              </p:cNvSpPr>
              <p:nvPr/>
            </p:nvSpPr>
            <p:spPr bwMode="auto">
              <a:xfrm>
                <a:off x="3672460" y="4015935"/>
                <a:ext cx="79547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altLang="de-DE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altLang="de-DE" i="1" dirty="0" err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de-DE" altLang="de-DE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altLang="de-DE" dirty="0"/>
              </a:p>
            </p:txBody>
          </p:sp>
        </mc:Choice>
        <mc:Fallback>
          <p:sp>
            <p:nvSpPr>
              <p:cNvPr id="17" name="Textfeld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672460" y="4015935"/>
                <a:ext cx="795474" cy="369332"/>
              </a:xfrm>
              <a:prstGeom prst="rect">
                <a:avLst/>
              </a:prstGeom>
              <a:blipFill rotWithShape="0">
                <a:blip r:embed="rId11"/>
                <a:stretch>
                  <a:fillRect b="-1500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feld 1"/>
              <p:cNvSpPr txBox="1">
                <a:spLocks noChangeArrowheads="1"/>
              </p:cNvSpPr>
              <p:nvPr/>
            </p:nvSpPr>
            <p:spPr bwMode="auto">
              <a:xfrm>
                <a:off x="5904708" y="4047100"/>
                <a:ext cx="168238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alt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de-DE" alt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altLang="de-DE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de-DE" altLang="de-DE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altLang="de-DE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d>
                        </m:e>
                        <m:sup>
                          <m:r>
                            <a:rPr lang="de-DE" altLang="de-DE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de-DE" altLang="de-DE" b="0" i="1" smtClean="0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de-DE" alt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de-DE" altLang="de-D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altLang="de-DE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de-DE" altLang="de-DE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altLang="de-DE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d>
                        </m:e>
                        <m:sup>
                          <m:r>
                            <a:rPr lang="de-DE" altLang="de-DE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</m:oMath>
                  </m:oMathPara>
                </a14:m>
                <a:endParaRPr lang="de-DE" altLang="de-DE" dirty="0"/>
              </a:p>
            </p:txBody>
          </p:sp>
        </mc:Choice>
        <mc:Fallback>
          <p:sp>
            <p:nvSpPr>
              <p:cNvPr id="18" name="Textfeld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04708" y="4047100"/>
                <a:ext cx="1682384" cy="369332"/>
              </a:xfrm>
              <a:prstGeom prst="rect">
                <a:avLst/>
              </a:prstGeom>
              <a:blipFill rotWithShape="0">
                <a:blip r:embed="rId12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Ellipse 18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Ellipse 19"/>
          <p:cNvSpPr/>
          <p:nvPr/>
        </p:nvSpPr>
        <p:spPr>
          <a:xfrm>
            <a:off x="8664376" y="32272"/>
            <a:ext cx="457754" cy="455408"/>
          </a:xfrm>
          <a:prstGeom prst="ellipse">
            <a:avLst/>
          </a:prstGeom>
          <a:blipFill rotWithShape="1">
            <a:blip r:embed="rId1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1" name="Gruppieren 20"/>
          <p:cNvGrpSpPr/>
          <p:nvPr/>
        </p:nvGrpSpPr>
        <p:grpSpPr>
          <a:xfrm>
            <a:off x="3377610" y="1945404"/>
            <a:ext cx="2081138" cy="491399"/>
            <a:chOff x="0" y="16237"/>
            <a:chExt cx="2081138" cy="491399"/>
          </a:xfrm>
        </p:grpSpPr>
        <p:sp>
          <p:nvSpPr>
            <p:cNvPr id="22" name="Abgerundetes Rechteck 21"/>
            <p:cNvSpPr/>
            <p:nvPr/>
          </p:nvSpPr>
          <p:spPr>
            <a:xfrm>
              <a:off x="0" y="16237"/>
              <a:ext cx="2081138" cy="491399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Abgerundetes Rechteck 4"/>
            <p:cNvSpPr/>
            <p:nvPr/>
          </p:nvSpPr>
          <p:spPr>
            <a:xfrm>
              <a:off x="23988" y="40225"/>
              <a:ext cx="2033162" cy="4434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lvl="0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100" kern="1200" dirty="0" err="1" smtClean="0"/>
                <a:t>Payoff</a:t>
              </a:r>
              <a:r>
                <a:rPr lang="de-DE" sz="2100" kern="1200" dirty="0" smtClean="0"/>
                <a:t>-Matrix 4</a:t>
              </a:r>
              <a:endParaRPr lang="de-DE" sz="21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0927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Bilinguale Option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689205664"/>
              </p:ext>
            </p:extLst>
          </p:nvPr>
        </p:nvGraphicFramePr>
        <p:xfrm>
          <a:off x="4067944" y="3140968"/>
          <a:ext cx="4968552" cy="24640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2545756489"/>
              </p:ext>
            </p:extLst>
          </p:nvPr>
        </p:nvGraphicFramePr>
        <p:xfrm>
          <a:off x="340864" y="1340768"/>
          <a:ext cx="8047560" cy="17439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1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8664376" y="32272"/>
            <a:ext cx="457754" cy="455408"/>
          </a:xfrm>
          <a:prstGeom prst="ellipse">
            <a:avLst/>
          </a:prstGeom>
          <a:blipFill rotWithShape="1">
            <a:blip r:embed="rId1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5706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895761E-22E9-435A-A26D-32ACE4BD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3895761E-22E9-435A-A26D-32ACE4BD66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51E3170-1021-4985-8B4A-46523ABCA6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951E3170-1021-4985-8B4A-46523ABCA6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6" grpId="0">
        <p:bldSub>
          <a:bldDgm bld="one"/>
        </p:bldSub>
      </p:bldGraphic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Bilinguale Option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Inhaltsplatzhalt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1635855"/>
              </p:ext>
            </p:extLst>
          </p:nvPr>
        </p:nvGraphicFramePr>
        <p:xfrm>
          <a:off x="664319" y="1556792"/>
          <a:ext cx="7886700" cy="648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Ellipse 5"/>
          <p:cNvSpPr/>
          <p:nvPr/>
        </p:nvSpPr>
        <p:spPr>
          <a:xfrm>
            <a:off x="3617897" y="2670351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u</a:t>
            </a:r>
          </a:p>
        </p:txBody>
      </p:sp>
      <p:sp>
        <p:nvSpPr>
          <p:cNvPr id="7" name="Ellipse 6"/>
          <p:cNvSpPr/>
          <p:nvPr/>
        </p:nvSpPr>
        <p:spPr>
          <a:xfrm>
            <a:off x="4626009" y="2670351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w</a:t>
            </a:r>
          </a:p>
        </p:txBody>
      </p:sp>
      <p:sp>
        <p:nvSpPr>
          <p:cNvPr id="8" name="Ellipse 7"/>
          <p:cNvSpPr/>
          <p:nvPr/>
        </p:nvSpPr>
        <p:spPr>
          <a:xfrm>
            <a:off x="2594397" y="2670351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z</a:t>
            </a:r>
          </a:p>
        </p:txBody>
      </p:sp>
      <p:sp>
        <p:nvSpPr>
          <p:cNvPr id="9" name="Ellipse 8"/>
          <p:cNvSpPr/>
          <p:nvPr/>
        </p:nvSpPr>
        <p:spPr>
          <a:xfrm>
            <a:off x="6626845" y="2670351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x</a:t>
            </a:r>
          </a:p>
        </p:txBody>
      </p:sp>
      <p:sp>
        <p:nvSpPr>
          <p:cNvPr id="10" name="Ellipse 9"/>
          <p:cNvSpPr/>
          <p:nvPr/>
        </p:nvSpPr>
        <p:spPr>
          <a:xfrm>
            <a:off x="7634957" y="2670351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y</a:t>
            </a:r>
          </a:p>
        </p:txBody>
      </p:sp>
      <p:sp>
        <p:nvSpPr>
          <p:cNvPr id="11" name="Ellipse 10"/>
          <p:cNvSpPr/>
          <p:nvPr/>
        </p:nvSpPr>
        <p:spPr>
          <a:xfrm>
            <a:off x="5618733" y="2670351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</a:t>
            </a:r>
          </a:p>
        </p:txBody>
      </p:sp>
      <p:sp>
        <p:nvSpPr>
          <p:cNvPr id="12" name="Ellipse 11"/>
          <p:cNvSpPr/>
          <p:nvPr/>
        </p:nvSpPr>
        <p:spPr>
          <a:xfrm>
            <a:off x="573201" y="2665578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</a:t>
            </a:r>
          </a:p>
        </p:txBody>
      </p:sp>
      <p:sp>
        <p:nvSpPr>
          <p:cNvPr id="13" name="Ellipse 12"/>
          <p:cNvSpPr/>
          <p:nvPr/>
        </p:nvSpPr>
        <p:spPr>
          <a:xfrm>
            <a:off x="1581313" y="2665578"/>
            <a:ext cx="576064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</a:t>
            </a:r>
          </a:p>
        </p:txBody>
      </p:sp>
      <p:cxnSp>
        <p:nvCxnSpPr>
          <p:cNvPr id="14" name="Gerader Verbinder 13"/>
          <p:cNvCxnSpPr>
            <a:stCxn id="12" idx="6"/>
            <a:endCxn id="13" idx="2"/>
          </p:cNvCxnSpPr>
          <p:nvPr/>
        </p:nvCxnSpPr>
        <p:spPr>
          <a:xfrm>
            <a:off x="1149265" y="2917606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/>
          <p:cNvCxnSpPr/>
          <p:nvPr/>
        </p:nvCxnSpPr>
        <p:spPr>
          <a:xfrm>
            <a:off x="2162349" y="2919235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/>
          <p:cNvCxnSpPr/>
          <p:nvPr/>
        </p:nvCxnSpPr>
        <p:spPr>
          <a:xfrm>
            <a:off x="3170461" y="2917606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/>
          <p:cNvCxnSpPr/>
          <p:nvPr/>
        </p:nvCxnSpPr>
        <p:spPr>
          <a:xfrm>
            <a:off x="4178573" y="2919235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5186685" y="2937165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/>
          <p:cNvCxnSpPr/>
          <p:nvPr/>
        </p:nvCxnSpPr>
        <p:spPr>
          <a:xfrm>
            <a:off x="6194797" y="2937165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/>
          <p:cNvCxnSpPr/>
          <p:nvPr/>
        </p:nvCxnSpPr>
        <p:spPr>
          <a:xfrm>
            <a:off x="7202909" y="2937165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/>
          <p:cNvCxnSpPr>
            <a:stCxn id="12" idx="2"/>
          </p:cNvCxnSpPr>
          <p:nvPr/>
        </p:nvCxnSpPr>
        <p:spPr>
          <a:xfrm flipH="1">
            <a:off x="-26522" y="2917606"/>
            <a:ext cx="599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/>
          <p:cNvCxnSpPr>
            <a:stCxn id="10" idx="6"/>
          </p:cNvCxnSpPr>
          <p:nvPr/>
        </p:nvCxnSpPr>
        <p:spPr>
          <a:xfrm flipV="1">
            <a:off x="8211021" y="2917606"/>
            <a:ext cx="906457" cy="47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131171"/>
              </p:ext>
            </p:extLst>
          </p:nvPr>
        </p:nvGraphicFramePr>
        <p:xfrm>
          <a:off x="91289" y="3256542"/>
          <a:ext cx="838842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7543"/>
                <a:gridCol w="864096"/>
                <a:gridCol w="1080120"/>
                <a:gridCol w="936104"/>
                <a:gridCol w="1080120"/>
                <a:gridCol w="1008112"/>
                <a:gridCol w="1008112"/>
                <a:gridCol w="936104"/>
                <a:gridCol w="1008112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S0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S1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S2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S3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S4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AB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4" name="Ellipse 23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5" name="Ellipse 24"/>
          <p:cNvSpPr/>
          <p:nvPr/>
        </p:nvSpPr>
        <p:spPr>
          <a:xfrm>
            <a:off x="8664376" y="32272"/>
            <a:ext cx="457754" cy="45540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40187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Bilinguale Option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" name="Diagramm 5"/>
              <p:cNvGraphicFramePr/>
              <p:nvPr>
                <p:extLst>
                  <p:ext uri="{D42A27DB-BD31-4B8C-83A1-F6EECF244321}">
                    <p14:modId xmlns:p14="http://schemas.microsoft.com/office/powerpoint/2010/main" val="1923664808"/>
                  </p:ext>
                </p:extLst>
              </p:nvPr>
            </p:nvGraphicFramePr>
            <p:xfrm>
              <a:off x="340864" y="1340768"/>
              <a:ext cx="8407599" cy="324036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>
          <p:graphicFrame>
            <p:nvGraphicFramePr>
              <p:cNvPr id="6" name="Diagramm 5"/>
              <p:cNvGraphicFramePr/>
              <p:nvPr>
                <p:extLst>
                  <p:ext uri="{D42A27DB-BD31-4B8C-83A1-F6EECF244321}">
                    <p14:modId xmlns:p14="http://schemas.microsoft.com/office/powerpoint/2010/main" val="1923664808"/>
                  </p:ext>
                </p:extLst>
              </p:nvPr>
            </p:nvGraphicFramePr>
            <p:xfrm>
              <a:off x="340864" y="1340768"/>
              <a:ext cx="8407599" cy="324036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4" r:qs="rId5" r:cs="rId6"/>
              </a:graphicData>
            </a:graphic>
          </p:graphicFrame>
        </mc:Fallback>
      </mc:AlternateContent>
      <p:sp>
        <p:nvSpPr>
          <p:cNvPr id="7" name="Ellipse 6"/>
          <p:cNvSpPr/>
          <p:nvPr/>
        </p:nvSpPr>
        <p:spPr>
          <a:xfrm>
            <a:off x="25400" y="32272"/>
            <a:ext cx="514152" cy="51640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8664376" y="32272"/>
            <a:ext cx="457754" cy="45540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405210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895761E-22E9-435A-A26D-32ACE4BD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3895761E-22E9-435A-A26D-32ACE4BD66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51E3170-1021-4985-8B4A-46523ABCA6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951E3170-1021-4985-8B4A-46523ABCA6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770F77A-8411-42FB-8F43-859C273A8A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5770F77A-8411-42FB-8F43-859C273A8A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Teil III</a:t>
            </a:r>
            <a:br>
              <a:rPr lang="de-DE" altLang="de-DE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de-DE" altLang="de-DE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Virales Marketing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4114765"/>
              </p:ext>
            </p:extLst>
          </p:nvPr>
        </p:nvGraphicFramePr>
        <p:xfrm>
          <a:off x="395536" y="1916832"/>
          <a:ext cx="8334375" cy="3600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124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5" name="Textfeld 1"/>
          <p:cNvSpPr txBox="1">
            <a:spLocks noChangeArrowheads="1"/>
          </p:cNvSpPr>
          <p:nvPr/>
        </p:nvSpPr>
        <p:spPr bwMode="auto">
          <a:xfrm>
            <a:off x="25400" y="6488113"/>
            <a:ext cx="19630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de-DE" altLang="de-DE" dirty="0" smtClean="0">
                <a:solidFill>
                  <a:schemeClr val="bg1"/>
                </a:solidFill>
              </a:rPr>
              <a:t>Virales Marketing</a:t>
            </a:r>
            <a:endParaRPr lang="de-DE" altLang="de-DE" dirty="0">
              <a:solidFill>
                <a:schemeClr val="bg1"/>
              </a:solidFill>
            </a:endParaRPr>
          </a:p>
        </p:txBody>
      </p:sp>
      <p:sp>
        <p:nvSpPr>
          <p:cNvPr id="8" name="Ellipse 7"/>
          <p:cNvSpPr/>
          <p:nvPr/>
        </p:nvSpPr>
        <p:spPr>
          <a:xfrm>
            <a:off x="25400" y="28232"/>
            <a:ext cx="603250" cy="592456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48954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119FA59-704D-4CA5-B23D-C56F4E1EA0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6119FA59-704D-4CA5-B23D-C56F4E1EA0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01BE18-B5EE-46B6-B61F-62B0AA80C7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graphicEl>
                                              <a:dgm id="{8101BE18-B5EE-46B6-B61F-62B0AA80C7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27864C-5589-4118-BBC8-93CC7B311B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6827864C-5589-4118-BBC8-93CC7B311B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696499F-8343-41A7-AA4C-11F1C19EE0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graphicEl>
                                              <a:dgm id="{5696499F-8343-41A7-AA4C-11F1C19EE0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04B1040-45AB-4722-A6C3-568EAA6052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004B1040-45AB-4722-A6C3-568EAA6052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051DE35-59CD-46C0-93F4-2876B0AC55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graphicEl>
                                              <a:dgm id="{B051DE35-59CD-46C0-93F4-2876B0AC55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Grundlagen V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irales </a:t>
            </a:r>
            <a:r>
              <a:rPr lang="de-DE" altLang="de-DE" sz="40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Marketing</a:t>
            </a:r>
            <a:endParaRPr lang="de-DE" altLang="de-DE" sz="4000" b="1" u="sng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1996040690"/>
              </p:ext>
            </p:extLst>
          </p:nvPr>
        </p:nvGraphicFramePr>
        <p:xfrm>
          <a:off x="340864" y="1340768"/>
          <a:ext cx="8407599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Ellipse 6"/>
          <p:cNvSpPr/>
          <p:nvPr/>
        </p:nvSpPr>
        <p:spPr>
          <a:xfrm>
            <a:off x="25400" y="28232"/>
            <a:ext cx="603250" cy="592456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8515350" y="0"/>
            <a:ext cx="603250" cy="620688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85604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895761E-22E9-435A-A26D-32ACE4BD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3895761E-22E9-435A-A26D-32ACE4BD66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51E3170-1021-4985-8B4A-46523ABCA6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951E3170-1021-4985-8B4A-46523ABCA6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770F77A-8411-42FB-8F43-859C273A8A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5770F77A-8411-42FB-8F43-859C273A8A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Grundlagen V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irales </a:t>
            </a:r>
            <a:r>
              <a:rPr lang="de-DE" altLang="de-DE" sz="40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Marketing</a:t>
            </a:r>
            <a:endParaRPr lang="de-DE" altLang="de-DE" sz="4000" b="1" u="sng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1404389546"/>
              </p:ext>
            </p:extLst>
          </p:nvPr>
        </p:nvGraphicFramePr>
        <p:xfrm>
          <a:off x="340864" y="1340768"/>
          <a:ext cx="8407599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670832436"/>
              </p:ext>
            </p:extLst>
          </p:nvPr>
        </p:nvGraphicFramePr>
        <p:xfrm>
          <a:off x="1691680" y="281709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7" name="Ellipse 6"/>
          <p:cNvSpPr/>
          <p:nvPr/>
        </p:nvSpPr>
        <p:spPr>
          <a:xfrm>
            <a:off x="25400" y="28232"/>
            <a:ext cx="603250" cy="592456"/>
          </a:xfrm>
          <a:prstGeom prst="ellipse">
            <a:avLst/>
          </a:prstGeom>
          <a:blipFill rotWithShape="1">
            <a:blip r:embed="rId1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8515350" y="0"/>
            <a:ext cx="603250" cy="620688"/>
          </a:xfrm>
          <a:prstGeom prst="ellipse">
            <a:avLst/>
          </a:prstGeom>
          <a:blipFill rotWithShape="1">
            <a:blip r:embed="rId1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13415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895761E-22E9-435A-A26D-32ACE4BD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3895761E-22E9-435A-A26D-32ACE4BD66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51E3170-1021-4985-8B4A-46523ABCA6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951E3170-1021-4985-8B4A-46523ABCA6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770F77A-8411-42FB-8F43-859C273A8A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5770F77A-8411-42FB-8F43-859C273A8A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  <p:bldGraphic spid="2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404664"/>
            <a:ext cx="7886700" cy="1325563"/>
          </a:xfrm>
        </p:spPr>
        <p:txBody>
          <a:bodyPr/>
          <a:lstStyle/>
          <a:p>
            <a:r>
              <a:rPr lang="de-DE" b="1" i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Acceptance</a:t>
            </a:r>
            <a:r>
              <a:rPr lang="de-DE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b="1" i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</a:t>
            </a:r>
            <a:r>
              <a:rPr lang="de-DE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r>
              <a:rPr lang="de-DE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iffusion </a:t>
            </a:r>
            <a:r>
              <a:rPr lang="de-DE" b="1" i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</a:t>
            </a:r>
            <a:r>
              <a:rPr lang="de-DE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Hybrid </a:t>
            </a:r>
            <a:r>
              <a:rPr lang="de-DE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de-DE" b="1" i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orn</a:t>
            </a:r>
            <a:r>
              <a:rPr lang="de-DE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de-DE" b="1" i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eed</a:t>
            </a:r>
            <a:r>
              <a:rPr lang="de-DE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 </a:t>
            </a:r>
            <a:r>
              <a:rPr lang="de-DE" b="1" i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two</a:t>
            </a:r>
            <a:r>
              <a:rPr lang="de-DE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Iowa Communities</a:t>
            </a:r>
            <a:endParaRPr lang="de-DE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7220885"/>
              </p:ext>
            </p:extLst>
          </p:nvPr>
        </p:nvGraphicFramePr>
        <p:xfrm>
          <a:off x="449049" y="2420888"/>
          <a:ext cx="8245901" cy="30689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8497421" y="87519"/>
            <a:ext cx="555212" cy="55521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2050" name="Picture 2" descr="http://upload.wikimedia.org/wikipedia/en/c/c9/Iowa-USA-states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1317" y="2492896"/>
            <a:ext cx="4641366" cy="3200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Ellipse 7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43303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C58EFC0-33AA-49B7-AA9E-D30C7B1835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3C58EFC0-33AA-49B7-AA9E-D30C7B1835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151C91B-7AA5-46BE-88C4-B145EA5D58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graphicEl>
                                              <a:dgm id="{6151C91B-7AA5-46BE-88C4-B145EA5D58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7BDECA5-C0E0-4DF8-A99C-39F2847C00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graphicEl>
                                              <a:dgm id="{37BDECA5-C0E0-4DF8-A99C-39F2847C004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Sub>
          <a:bldDgm bld="one"/>
        </p:bldSub>
      </p:bldGraphic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Grundlagen Virales Marketing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3621300656"/>
              </p:ext>
            </p:extLst>
          </p:nvPr>
        </p:nvGraphicFramePr>
        <p:xfrm>
          <a:off x="323528" y="2420888"/>
          <a:ext cx="8407599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062" name="Picture 14" descr="https://duckduckgo.com/i/f7b124f9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885" y="1196752"/>
            <a:ext cx="1447501" cy="48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1896" y="1210907"/>
            <a:ext cx="2476190" cy="1384127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825" y="1049610"/>
            <a:ext cx="2476190" cy="1384127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951" y="1559775"/>
            <a:ext cx="2476190" cy="1384127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294" y="1622467"/>
            <a:ext cx="2099733" cy="1173697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751" y="1407828"/>
            <a:ext cx="2044923" cy="1143060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7514" y="1049158"/>
            <a:ext cx="2022402" cy="1130471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318" y="1210907"/>
            <a:ext cx="1367114" cy="1357813"/>
          </a:xfrm>
          <a:prstGeom prst="rect">
            <a:avLst/>
          </a:prstGeom>
        </p:spPr>
      </p:pic>
      <p:sp>
        <p:nvSpPr>
          <p:cNvPr id="24" name="Ellipse 23"/>
          <p:cNvSpPr/>
          <p:nvPr/>
        </p:nvSpPr>
        <p:spPr>
          <a:xfrm>
            <a:off x="25400" y="28232"/>
            <a:ext cx="603250" cy="592456"/>
          </a:xfrm>
          <a:prstGeom prst="ellipse">
            <a:avLst/>
          </a:prstGeom>
          <a:blipFill rotWithShape="1">
            <a:blip r:embed="rId16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5" name="Ellipse 24"/>
          <p:cNvSpPr/>
          <p:nvPr/>
        </p:nvSpPr>
        <p:spPr>
          <a:xfrm>
            <a:off x="8515350" y="0"/>
            <a:ext cx="603250" cy="620688"/>
          </a:xfrm>
          <a:prstGeom prst="ellipse">
            <a:avLst/>
          </a:prstGeom>
          <a:blipFill rotWithShape="1">
            <a:blip r:embed="rId17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07801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895761E-22E9-435A-A26D-32ACE4BD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3895761E-22E9-435A-A26D-32ACE4BD66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51E3170-1021-4985-8B4A-46523ABCA6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951E3170-1021-4985-8B4A-46523ABCA6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770F77A-8411-42FB-8F43-859C273A8A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5770F77A-8411-42FB-8F43-859C273A8A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Gerade Verbindung mit Pfeil 17"/>
          <p:cNvCxnSpPr>
            <a:endCxn id="10" idx="0"/>
          </p:cNvCxnSpPr>
          <p:nvPr/>
        </p:nvCxnSpPr>
        <p:spPr>
          <a:xfrm>
            <a:off x="4716016" y="3501008"/>
            <a:ext cx="1839146" cy="648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endCxn id="9" idx="0"/>
          </p:cNvCxnSpPr>
          <p:nvPr/>
        </p:nvCxnSpPr>
        <p:spPr>
          <a:xfrm>
            <a:off x="4611012" y="3501008"/>
            <a:ext cx="1" cy="648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endCxn id="4" idx="0"/>
          </p:cNvCxnSpPr>
          <p:nvPr/>
        </p:nvCxnSpPr>
        <p:spPr>
          <a:xfrm flipH="1">
            <a:off x="2663788" y="3645024"/>
            <a:ext cx="1188132" cy="504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Change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Agents</a:t>
            </a:r>
            <a:endParaRPr lang="de-DE" altLang="de-DE" sz="4000" b="1" u="sng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Objekt 2"/>
          <p:cNvGraphicFramePr>
            <a:graphicFrameLocks noChangeAspect="1"/>
          </p:cNvGraphicFramePr>
          <p:nvPr/>
        </p:nvGraphicFramePr>
        <p:xfrm>
          <a:off x="3707904" y="1517253"/>
          <a:ext cx="1806218" cy="22514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1" name="Image" r:id="rId4" imgW="2729880" imgH="3403080" progId="Photoshop.Image.13">
                  <p:embed/>
                </p:oleObj>
              </mc:Choice>
              <mc:Fallback>
                <p:oleObj name="Image" r:id="rId4" imgW="2729880" imgH="34030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7904" y="1517253"/>
                        <a:ext cx="1806218" cy="22514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/>
          <p:cNvSpPr/>
          <p:nvPr/>
        </p:nvSpPr>
        <p:spPr>
          <a:xfrm>
            <a:off x="2267744" y="4149080"/>
            <a:ext cx="792088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4214969" y="4149080"/>
            <a:ext cx="792088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</a:t>
            </a:r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6159118" y="4149080"/>
            <a:ext cx="792088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</a:t>
            </a:r>
            <a:endParaRPr lang="de-DE" dirty="0"/>
          </a:p>
        </p:txBody>
      </p:sp>
      <p:pic>
        <p:nvPicPr>
          <p:cNvPr id="3076" name="Picture 4" descr="http://static-cdn.jtvnw.net/emoticons/v1/28/3.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662" y="4315191"/>
            <a:ext cx="664251" cy="459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http://static-cdn.jtvnw.net/emoticons/v1/28/3.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887" y="4315191"/>
            <a:ext cx="664251" cy="459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static-cdn.jtvnw.net/emoticons/v1/28/3.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036" y="4315191"/>
            <a:ext cx="664251" cy="459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Ellipse 14"/>
          <p:cNvSpPr/>
          <p:nvPr/>
        </p:nvSpPr>
        <p:spPr>
          <a:xfrm>
            <a:off x="25400" y="28232"/>
            <a:ext cx="603250" cy="592456"/>
          </a:xfrm>
          <a:prstGeom prst="ellipse">
            <a:avLst/>
          </a:prstGeom>
          <a:blipFill rotWithShape="1">
            <a:blip r:embed="rId7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Ellipse 16"/>
          <p:cNvSpPr/>
          <p:nvPr/>
        </p:nvSpPr>
        <p:spPr>
          <a:xfrm>
            <a:off x="8405973" y="28232"/>
            <a:ext cx="712627" cy="764704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9304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Change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Agents</a:t>
            </a:r>
            <a:endParaRPr lang="de-DE" altLang="de-DE" sz="4000" b="1" u="sng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Objek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87125"/>
              </p:ext>
            </p:extLst>
          </p:nvPr>
        </p:nvGraphicFramePr>
        <p:xfrm>
          <a:off x="971600" y="1482388"/>
          <a:ext cx="2448272" cy="30256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2" name="Image" r:id="rId4" imgW="2691720" imgH="3326760" progId="Photoshop.Image.13">
                  <p:embed/>
                </p:oleObj>
              </mc:Choice>
              <mc:Fallback>
                <p:oleObj name="Image" r:id="rId4" imgW="2691720" imgH="3326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1600" y="1482388"/>
                        <a:ext cx="2448272" cy="30256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0234460"/>
              </p:ext>
            </p:extLst>
          </p:nvPr>
        </p:nvGraphicFramePr>
        <p:xfrm>
          <a:off x="3995936" y="1772325"/>
          <a:ext cx="1947426" cy="2445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3" name="Image" r:id="rId6" imgW="2679120" imgH="3364920" progId="Photoshop.Image.13">
                  <p:embed/>
                </p:oleObj>
              </mc:Choice>
              <mc:Fallback>
                <p:oleObj name="Image" r:id="rId6" imgW="2679120" imgH="3364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995936" y="1772325"/>
                        <a:ext cx="1947426" cy="2445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2188391"/>
              </p:ext>
            </p:extLst>
          </p:nvPr>
        </p:nvGraphicFramePr>
        <p:xfrm>
          <a:off x="6732240" y="2204864"/>
          <a:ext cx="1345811" cy="16462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4" name="Image" r:id="rId8" imgW="2729880" imgH="3339360" progId="Photoshop.Image.13">
                  <p:embed/>
                </p:oleObj>
              </mc:Choice>
              <mc:Fallback>
                <p:oleObj name="Image" r:id="rId8" imgW="2729880" imgH="3339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32240" y="2204864"/>
                        <a:ext cx="1345811" cy="16462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hteck 7"/>
          <p:cNvSpPr/>
          <p:nvPr/>
        </p:nvSpPr>
        <p:spPr>
          <a:xfrm>
            <a:off x="737644" y="4508083"/>
            <a:ext cx="29161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70,7 </a:t>
            </a:r>
            <a:r>
              <a:rPr lang="de-DE" sz="5400" b="1" cap="none" spc="0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Mio</a:t>
            </a:r>
            <a:endParaRPr lang="de-DE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3887783" y="4365104"/>
            <a:ext cx="222431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40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64,1 </a:t>
            </a:r>
            <a:r>
              <a:rPr lang="de-DE" sz="4000" b="1" cap="none" spc="0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Mio</a:t>
            </a:r>
            <a:endParaRPr lang="de-DE" sz="40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6291031" y="3993472"/>
            <a:ext cx="2224319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28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60 </a:t>
            </a:r>
            <a:r>
              <a:rPr lang="de-DE" sz="2800" b="1" cap="none" spc="0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Mio</a:t>
            </a:r>
            <a:endParaRPr lang="de-DE" sz="28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21" name="Ellipse 20"/>
          <p:cNvSpPr/>
          <p:nvPr/>
        </p:nvSpPr>
        <p:spPr>
          <a:xfrm>
            <a:off x="25400" y="28232"/>
            <a:ext cx="603250" cy="592456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Ellipse 21"/>
          <p:cNvSpPr/>
          <p:nvPr/>
        </p:nvSpPr>
        <p:spPr>
          <a:xfrm>
            <a:off x="8405973" y="28232"/>
            <a:ext cx="712627" cy="764704"/>
          </a:xfrm>
          <a:prstGeom prst="ellipse">
            <a:avLst/>
          </a:prstGeom>
          <a:blipFill rotWithShape="1">
            <a:blip r:embed="rId11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43145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9" grpId="0"/>
      <p:bldP spid="20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Change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Agents</a:t>
            </a:r>
            <a:endParaRPr lang="de-DE" altLang="de-DE" sz="4000" b="1" u="sng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Ellipse 14"/>
          <p:cNvSpPr/>
          <p:nvPr/>
        </p:nvSpPr>
        <p:spPr>
          <a:xfrm>
            <a:off x="4355976" y="3136188"/>
            <a:ext cx="432048" cy="436996"/>
          </a:xfrm>
          <a:prstGeom prst="ellipse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</a:t>
            </a:r>
            <a:endParaRPr lang="de-DE" dirty="0"/>
          </a:p>
        </p:txBody>
      </p:sp>
      <p:sp>
        <p:nvSpPr>
          <p:cNvPr id="17" name="Ellipse 16"/>
          <p:cNvSpPr/>
          <p:nvPr/>
        </p:nvSpPr>
        <p:spPr>
          <a:xfrm>
            <a:off x="4355976" y="1830036"/>
            <a:ext cx="432048" cy="43699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B</a:t>
            </a:r>
            <a:endParaRPr lang="de-DE" dirty="0"/>
          </a:p>
        </p:txBody>
      </p:sp>
      <p:sp>
        <p:nvSpPr>
          <p:cNvPr id="19" name="Ellipse 18"/>
          <p:cNvSpPr/>
          <p:nvPr/>
        </p:nvSpPr>
        <p:spPr>
          <a:xfrm>
            <a:off x="3347864" y="2485530"/>
            <a:ext cx="432048" cy="436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</a:t>
            </a:r>
            <a:endParaRPr lang="de-DE" dirty="0"/>
          </a:p>
        </p:txBody>
      </p:sp>
      <p:sp>
        <p:nvSpPr>
          <p:cNvPr id="20" name="Ellipse 19"/>
          <p:cNvSpPr/>
          <p:nvPr/>
        </p:nvSpPr>
        <p:spPr>
          <a:xfrm>
            <a:off x="5364088" y="2485530"/>
            <a:ext cx="432048" cy="436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</a:t>
            </a:r>
            <a:endParaRPr lang="de-DE" dirty="0"/>
          </a:p>
        </p:txBody>
      </p:sp>
      <p:sp>
        <p:nvSpPr>
          <p:cNvPr id="21" name="Ellipse 20"/>
          <p:cNvSpPr/>
          <p:nvPr/>
        </p:nvSpPr>
        <p:spPr>
          <a:xfrm>
            <a:off x="3353925" y="3861216"/>
            <a:ext cx="432048" cy="436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E</a:t>
            </a:r>
            <a:endParaRPr lang="de-DE" dirty="0"/>
          </a:p>
        </p:txBody>
      </p:sp>
      <p:sp>
        <p:nvSpPr>
          <p:cNvPr id="22" name="Ellipse 21"/>
          <p:cNvSpPr/>
          <p:nvPr/>
        </p:nvSpPr>
        <p:spPr>
          <a:xfrm>
            <a:off x="5364088" y="3861216"/>
            <a:ext cx="432048" cy="436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</a:t>
            </a:r>
            <a:endParaRPr lang="de-DE" dirty="0"/>
          </a:p>
        </p:txBody>
      </p:sp>
      <p:cxnSp>
        <p:nvCxnSpPr>
          <p:cNvPr id="23" name="Gerader Verbinder 22"/>
          <p:cNvCxnSpPr>
            <a:stCxn id="15" idx="0"/>
            <a:endCxn id="17" idx="4"/>
          </p:cNvCxnSpPr>
          <p:nvPr/>
        </p:nvCxnSpPr>
        <p:spPr>
          <a:xfrm flipV="1">
            <a:off x="4572000" y="2267032"/>
            <a:ext cx="0" cy="869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/>
          <p:cNvCxnSpPr>
            <a:stCxn id="15" idx="1"/>
            <a:endCxn id="19" idx="5"/>
          </p:cNvCxnSpPr>
          <p:nvPr/>
        </p:nvCxnSpPr>
        <p:spPr>
          <a:xfrm flipH="1" flipV="1">
            <a:off x="3716640" y="2858529"/>
            <a:ext cx="702608" cy="3416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/>
          <p:cNvCxnSpPr>
            <a:stCxn id="15" idx="7"/>
            <a:endCxn id="20" idx="3"/>
          </p:cNvCxnSpPr>
          <p:nvPr/>
        </p:nvCxnSpPr>
        <p:spPr>
          <a:xfrm flipV="1">
            <a:off x="4724752" y="2858529"/>
            <a:ext cx="702608" cy="3416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>
            <a:stCxn id="15" idx="3"/>
            <a:endCxn id="21" idx="7"/>
          </p:cNvCxnSpPr>
          <p:nvPr/>
        </p:nvCxnSpPr>
        <p:spPr>
          <a:xfrm flipH="1">
            <a:off x="3722701" y="3509187"/>
            <a:ext cx="696547" cy="4160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/>
          <p:cNvCxnSpPr>
            <a:stCxn id="15" idx="5"/>
            <a:endCxn id="22" idx="1"/>
          </p:cNvCxnSpPr>
          <p:nvPr/>
        </p:nvCxnSpPr>
        <p:spPr>
          <a:xfrm>
            <a:off x="4724752" y="3509187"/>
            <a:ext cx="702608" cy="4160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21" idx="0"/>
            <a:endCxn id="19" idx="4"/>
          </p:cNvCxnSpPr>
          <p:nvPr/>
        </p:nvCxnSpPr>
        <p:spPr>
          <a:xfrm flipH="1" flipV="1">
            <a:off x="3563888" y="2922526"/>
            <a:ext cx="6061" cy="938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/>
          <p:cNvCxnSpPr>
            <a:stCxn id="19" idx="7"/>
            <a:endCxn id="17" idx="3"/>
          </p:cNvCxnSpPr>
          <p:nvPr/>
        </p:nvCxnSpPr>
        <p:spPr>
          <a:xfrm flipV="1">
            <a:off x="3716640" y="2203035"/>
            <a:ext cx="702608" cy="346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17" idx="5"/>
            <a:endCxn id="20" idx="1"/>
          </p:cNvCxnSpPr>
          <p:nvPr/>
        </p:nvCxnSpPr>
        <p:spPr>
          <a:xfrm>
            <a:off x="4724752" y="2203035"/>
            <a:ext cx="702608" cy="346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/>
          <p:cNvCxnSpPr>
            <a:stCxn id="20" idx="4"/>
            <a:endCxn id="22" idx="0"/>
          </p:cNvCxnSpPr>
          <p:nvPr/>
        </p:nvCxnSpPr>
        <p:spPr>
          <a:xfrm>
            <a:off x="5580112" y="2922526"/>
            <a:ext cx="0" cy="938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22" idx="2"/>
            <a:endCxn id="21" idx="6"/>
          </p:cNvCxnSpPr>
          <p:nvPr/>
        </p:nvCxnSpPr>
        <p:spPr>
          <a:xfrm flipH="1">
            <a:off x="3785973" y="4079714"/>
            <a:ext cx="1578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Ellipse 37"/>
          <p:cNvSpPr/>
          <p:nvPr/>
        </p:nvSpPr>
        <p:spPr>
          <a:xfrm>
            <a:off x="25400" y="28232"/>
            <a:ext cx="603250" cy="592456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9" name="Ellipse 38"/>
          <p:cNvSpPr/>
          <p:nvPr/>
        </p:nvSpPr>
        <p:spPr>
          <a:xfrm>
            <a:off x="8405973" y="28232"/>
            <a:ext cx="712627" cy="764704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2661"/>
              <a:satOff val="-345"/>
              <a:lumOff val="151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796622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i.ytimg.com/vi/VrdqqTvyiV8/maxresdefault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583" y="3717032"/>
            <a:ext cx="3474684" cy="1954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Beispiele: Old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Spice</a:t>
            </a:r>
            <a:endParaRPr lang="de-DE" altLang="de-DE" sz="4000" b="1" u="sng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4294699681"/>
              </p:ext>
            </p:extLst>
          </p:nvPr>
        </p:nvGraphicFramePr>
        <p:xfrm>
          <a:off x="25981" y="1517253"/>
          <a:ext cx="5023224" cy="2160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2" name="Objek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6856054"/>
              </p:ext>
            </p:extLst>
          </p:nvPr>
        </p:nvGraphicFramePr>
        <p:xfrm>
          <a:off x="5364088" y="1807508"/>
          <a:ext cx="3368553" cy="33997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9" name="Image" r:id="rId10" imgW="5307840" imgH="5358600" progId="Photoshop.Image.13">
                  <p:embed/>
                </p:oleObj>
              </mc:Choice>
              <mc:Fallback>
                <p:oleObj name="Image" r:id="rId10" imgW="5307840" imgH="5358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64088" y="1807508"/>
                        <a:ext cx="3368553" cy="33997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Ellipse 7"/>
          <p:cNvSpPr/>
          <p:nvPr/>
        </p:nvSpPr>
        <p:spPr>
          <a:xfrm>
            <a:off x="25400" y="28232"/>
            <a:ext cx="603250" cy="592456"/>
          </a:xfrm>
          <a:prstGeom prst="ellipse">
            <a:avLst/>
          </a:prstGeom>
          <a:blipFill rotWithShape="1">
            <a:blip r:embed="rId12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Ellipse 8"/>
          <p:cNvSpPr/>
          <p:nvPr/>
        </p:nvSpPr>
        <p:spPr>
          <a:xfrm>
            <a:off x="8515350" y="28232"/>
            <a:ext cx="603250" cy="664464"/>
          </a:xfrm>
          <a:prstGeom prst="ellipse">
            <a:avLst/>
          </a:prstGeom>
          <a:blipFill rotWithShape="1">
            <a:blip r:embed="rId13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717427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Beispiele: Barack Obama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567227596"/>
              </p:ext>
            </p:extLst>
          </p:nvPr>
        </p:nvGraphicFramePr>
        <p:xfrm>
          <a:off x="4131941" y="1628800"/>
          <a:ext cx="5023224" cy="2160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194" name="Picture 2" descr="Obama Hope htc one wallpaper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188611"/>
            <a:ext cx="2412006" cy="4288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s://images.duckduckgo.com/iu/?u=http%3A%2F%2Fts1.mm.bing.net%2Fth%3Fid%3DJN.tNSFcx9Bn%252b%252fdSbw%252b%252fvA95Q%26pid%3D15.1&amp;f=1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3897300"/>
            <a:ext cx="1590157" cy="190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Objek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3137962"/>
              </p:ext>
            </p:extLst>
          </p:nvPr>
        </p:nvGraphicFramePr>
        <p:xfrm>
          <a:off x="7459165" y="3897300"/>
          <a:ext cx="1274000" cy="18040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" name="Image" r:id="rId11" imgW="4482360" imgH="6348960" progId="Photoshop.Image.13">
                  <p:embed/>
                </p:oleObj>
              </mc:Choice>
              <mc:Fallback>
                <p:oleObj name="Image" r:id="rId11" imgW="4482360" imgH="6348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459165" y="3897300"/>
                        <a:ext cx="1274000" cy="18040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207" name="Picture 15" descr="https://mexfiles.files.wordpress.com/2012/03/obama-hope-or-dope-poster.jpg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3917" y="3813353"/>
            <a:ext cx="1336477" cy="2076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Ellipse 12"/>
          <p:cNvSpPr/>
          <p:nvPr/>
        </p:nvSpPr>
        <p:spPr>
          <a:xfrm>
            <a:off x="25400" y="28232"/>
            <a:ext cx="603250" cy="592456"/>
          </a:xfrm>
          <a:prstGeom prst="ellipse">
            <a:avLst/>
          </a:prstGeom>
          <a:blipFill rotWithShape="1">
            <a:blip r:embed="rId14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Ellipse 13"/>
          <p:cNvSpPr/>
          <p:nvPr/>
        </p:nvSpPr>
        <p:spPr>
          <a:xfrm>
            <a:off x="8515350" y="28232"/>
            <a:ext cx="603250" cy="664464"/>
          </a:xfrm>
          <a:prstGeom prst="ellipse">
            <a:avLst/>
          </a:prstGeom>
          <a:blipFill rotWithShape="1">
            <a:blip r:embed="rId15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62852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83162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Beispiele: Blair </a:t>
            </a:r>
            <a:r>
              <a:rPr lang="de-DE" altLang="de-DE" sz="40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Witch</a:t>
            </a:r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Project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1266160032"/>
              </p:ext>
            </p:extLst>
          </p:nvPr>
        </p:nvGraphicFramePr>
        <p:xfrm>
          <a:off x="107504" y="1628800"/>
          <a:ext cx="5023224" cy="2160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220" name="Picture 4" descr="blair-witch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717032"/>
            <a:ext cx="3433564" cy="192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blair-witch-project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1517253"/>
            <a:ext cx="3851920" cy="3261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Ellipse 12"/>
          <p:cNvSpPr/>
          <p:nvPr/>
        </p:nvSpPr>
        <p:spPr>
          <a:xfrm>
            <a:off x="25400" y="28232"/>
            <a:ext cx="603250" cy="592456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Ellipse 13"/>
          <p:cNvSpPr/>
          <p:nvPr/>
        </p:nvSpPr>
        <p:spPr>
          <a:xfrm>
            <a:off x="8515350" y="28232"/>
            <a:ext cx="603250" cy="664464"/>
          </a:xfrm>
          <a:prstGeom prst="ellipse">
            <a:avLst/>
          </a:prstGeom>
          <a:blipFill rotWithShape="1">
            <a:blip r:embed="rId11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5322"/>
              <a:satOff val="-690"/>
              <a:lumOff val="3031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08232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Quellen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628650" y="1968500"/>
            <a:ext cx="7886700" cy="4351338"/>
          </a:xfrm>
        </p:spPr>
        <p:txBody>
          <a:bodyPr/>
          <a:lstStyle/>
          <a:p>
            <a:r>
              <a:rPr lang="de-DE" sz="1800" dirty="0" smtClean="0"/>
              <a:t>David Strang, Sarah A. </a:t>
            </a:r>
            <a:r>
              <a:rPr lang="de-DE" sz="1800" dirty="0" smtClean="0"/>
              <a:t>Soule: </a:t>
            </a:r>
            <a:r>
              <a:rPr lang="de-DE" sz="1800" dirty="0" smtClean="0"/>
              <a:t>Diffusion in </a:t>
            </a:r>
            <a:r>
              <a:rPr lang="de-DE" sz="1800" dirty="0" err="1" smtClean="0"/>
              <a:t>Organizations</a:t>
            </a:r>
            <a:r>
              <a:rPr lang="de-DE" sz="1800" dirty="0" smtClean="0"/>
              <a:t> </a:t>
            </a:r>
            <a:r>
              <a:rPr lang="de-DE" sz="1800" dirty="0" err="1" smtClean="0"/>
              <a:t>and</a:t>
            </a:r>
            <a:r>
              <a:rPr lang="de-DE" sz="1800" dirty="0" smtClean="0"/>
              <a:t> </a:t>
            </a:r>
            <a:r>
              <a:rPr lang="de-DE" sz="1800" dirty="0" err="1" smtClean="0"/>
              <a:t>Social</a:t>
            </a:r>
            <a:r>
              <a:rPr lang="de-DE" sz="1800" dirty="0" smtClean="0"/>
              <a:t> </a:t>
            </a:r>
            <a:r>
              <a:rPr lang="de-DE" sz="1800" dirty="0" err="1" smtClean="0"/>
              <a:t>Movements</a:t>
            </a:r>
            <a:r>
              <a:rPr lang="de-DE" sz="1800" dirty="0" smtClean="0"/>
              <a:t>.</a:t>
            </a:r>
          </a:p>
          <a:p>
            <a:r>
              <a:rPr lang="de-DE" sz="1800" dirty="0" smtClean="0"/>
              <a:t>David </a:t>
            </a:r>
            <a:r>
              <a:rPr lang="de-DE" sz="1800" dirty="0" err="1" smtClean="0"/>
              <a:t>Easley</a:t>
            </a:r>
            <a:r>
              <a:rPr lang="de-DE" sz="1800" dirty="0" smtClean="0"/>
              <a:t>, Jon Kleinberg: Networks, </a:t>
            </a:r>
            <a:r>
              <a:rPr lang="de-DE" sz="1800" dirty="0" err="1" smtClean="0"/>
              <a:t>Crowds</a:t>
            </a:r>
            <a:r>
              <a:rPr lang="de-DE" sz="1800" dirty="0" smtClean="0"/>
              <a:t>, </a:t>
            </a:r>
            <a:r>
              <a:rPr lang="de-DE" sz="1800" dirty="0" err="1" smtClean="0"/>
              <a:t>and</a:t>
            </a:r>
            <a:r>
              <a:rPr lang="de-DE" sz="1800" dirty="0" smtClean="0"/>
              <a:t> </a:t>
            </a:r>
            <a:r>
              <a:rPr lang="de-DE" sz="1800" dirty="0" err="1" smtClean="0"/>
              <a:t>Markets</a:t>
            </a:r>
            <a:r>
              <a:rPr lang="de-DE" sz="1800" dirty="0" smtClean="0"/>
              <a:t>, Cambridge University Press, 2010.</a:t>
            </a:r>
            <a:endParaRPr lang="de-DE" sz="1800" dirty="0" smtClean="0"/>
          </a:p>
          <a:p>
            <a:r>
              <a:rPr lang="de-DE" sz="1800" dirty="0" smtClean="0"/>
              <a:t>Morris </a:t>
            </a:r>
            <a:r>
              <a:rPr lang="de-DE" sz="1800" dirty="0" err="1" smtClean="0"/>
              <a:t>Contagion</a:t>
            </a:r>
            <a:endParaRPr lang="de-DE" sz="1800" dirty="0" smtClean="0"/>
          </a:p>
          <a:p>
            <a:r>
              <a:rPr lang="de-DE" sz="1800" dirty="0" smtClean="0"/>
              <a:t>Everett </a:t>
            </a:r>
            <a:r>
              <a:rPr lang="de-DE" sz="1800" dirty="0" smtClean="0"/>
              <a:t>Rogers: </a:t>
            </a:r>
            <a:r>
              <a:rPr lang="de-DE" sz="1800" dirty="0" smtClean="0"/>
              <a:t>Diffusion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smtClean="0"/>
              <a:t>Innovation – </a:t>
            </a:r>
            <a:r>
              <a:rPr lang="de-DE" sz="1800" dirty="0" err="1" smtClean="0"/>
              <a:t>Fifth</a:t>
            </a:r>
            <a:r>
              <a:rPr lang="de-DE" sz="1800" dirty="0" smtClean="0"/>
              <a:t> Edition, Free Press, 2003</a:t>
            </a:r>
            <a:endParaRPr lang="de-DE" sz="1800" dirty="0" smtClean="0"/>
          </a:p>
          <a:p>
            <a:r>
              <a:rPr lang="de-DE" sz="1800" dirty="0"/>
              <a:t>http://www.prospectmx.com/15-of-the-best-viral-marketing-campaigns</a:t>
            </a:r>
            <a:r>
              <a:rPr lang="de-DE" sz="1800" dirty="0" smtClean="0"/>
              <a:t>/</a:t>
            </a:r>
          </a:p>
          <a:p>
            <a:r>
              <a:rPr lang="de-DE" sz="1800" dirty="0"/>
              <a:t>http://mwpdigitalmedia.com/blog/the-blair-witch-project-the-best-viral-marketing-campaign-of-all-time/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5509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el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Bilder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755576" y="1454150"/>
            <a:ext cx="7886700" cy="4351338"/>
          </a:xfrm>
        </p:spPr>
        <p:txBody>
          <a:bodyPr/>
          <a:lstStyle/>
          <a:p>
            <a:r>
              <a:rPr lang="de-DE" sz="900" dirty="0"/>
              <a:t>http://</a:t>
            </a:r>
            <a:r>
              <a:rPr lang="de-DE" sz="900" dirty="0" smtClean="0"/>
              <a:t>u.jimdo.com/www400/o/s424386037d42feec/img/i5fc820121f09892b/1290439113/std/image.jpg</a:t>
            </a:r>
            <a:endParaRPr lang="de-DE" sz="900" dirty="0"/>
          </a:p>
          <a:p>
            <a:r>
              <a:rPr lang="de-DE" sz="900" dirty="0" smtClean="0"/>
              <a:t>http://authenticorganizations.com/wp-content/uploads/2011/01/201101241712.jpg</a:t>
            </a:r>
            <a:endParaRPr lang="de-DE" sz="900" dirty="0"/>
          </a:p>
          <a:p>
            <a:r>
              <a:rPr lang="de-DE" sz="900" dirty="0"/>
              <a:t>http://</a:t>
            </a:r>
            <a:r>
              <a:rPr lang="de-DE" sz="900" dirty="0" smtClean="0"/>
              <a:t>madinc.yolasite.com/resources/Biohazard-Red.jpg</a:t>
            </a:r>
            <a:endParaRPr lang="de-DE" sz="900" dirty="0"/>
          </a:p>
          <a:p>
            <a:r>
              <a:rPr lang="de-DE" sz="900" dirty="0"/>
              <a:t>http://</a:t>
            </a:r>
            <a:r>
              <a:rPr lang="de-DE" sz="900" dirty="0" smtClean="0"/>
              <a:t>cdns2.freepik.com/fotos-kostenlos/gluhbirne-clip-art_424936.jpg</a:t>
            </a:r>
            <a:endParaRPr lang="de-DE" sz="900" dirty="0"/>
          </a:p>
          <a:p>
            <a:r>
              <a:rPr lang="de-DE" sz="900" dirty="0"/>
              <a:t>http://</a:t>
            </a:r>
            <a:r>
              <a:rPr lang="de-DE" sz="900" dirty="0" smtClean="0"/>
              <a:t>www.wandtattoo.tv/images/product_images/transparent_images/wt_194.png</a:t>
            </a:r>
            <a:endParaRPr lang="de-DE" sz="900" dirty="0"/>
          </a:p>
          <a:p>
            <a:r>
              <a:rPr lang="de-DE" sz="900" dirty="0"/>
              <a:t>http://upload.wikimedia.org/wikipedia/commons/c/cc/Eug%C3%A8ne_Delacroix_-_</a:t>
            </a:r>
            <a:r>
              <a:rPr lang="de-DE" sz="900" dirty="0" smtClean="0"/>
              <a:t>La_libert%C3%A9_guidant_le_peuple-2.jpg</a:t>
            </a:r>
            <a:endParaRPr lang="de-DE" sz="900" dirty="0"/>
          </a:p>
          <a:p>
            <a:r>
              <a:rPr lang="de-DE" sz="900" dirty="0"/>
              <a:t>http://www.skip.at/media/_</a:t>
            </a:r>
            <a:r>
              <a:rPr lang="de-DE" sz="900" dirty="0" smtClean="0"/>
              <a:t>versions/filme/2529/dasfensterzumhof2_span-6.jpg</a:t>
            </a:r>
          </a:p>
          <a:p>
            <a:r>
              <a:rPr lang="de-DE" sz="900" dirty="0"/>
              <a:t>http://programmingwiki.de/images/thumb/d/df/UngerGraph.png/250px-UngerGraph.png</a:t>
            </a:r>
          </a:p>
          <a:p>
            <a:r>
              <a:rPr lang="de-DE" sz="900" dirty="0"/>
              <a:t>http://</a:t>
            </a:r>
            <a:r>
              <a:rPr lang="de-DE" sz="900" dirty="0" smtClean="0"/>
              <a:t>s.gravis.de/p/z1/apple-dock-connector-auf-vga-adapter-fuer-ipad_z1.jpg</a:t>
            </a:r>
          </a:p>
          <a:p>
            <a:r>
              <a:rPr lang="de-DE" sz="900" dirty="0"/>
              <a:t>http://www.ltlmagazine.com/sites/ltlmagazine.com/files/archive/www.ltlmagazine.com/Media/CompetitiveAdvantage.jpg</a:t>
            </a:r>
          </a:p>
          <a:p>
            <a:r>
              <a:rPr lang="de-DE" sz="900" dirty="0"/>
              <a:t>https://images.duckduckgo.com/iu/?</a:t>
            </a:r>
            <a:r>
              <a:rPr lang="de-DE" sz="900" dirty="0" smtClean="0"/>
              <a:t>u=http%3A%2F%2Fwww.ulm-webdesign.com%2Fimages%2Fwebdesign-beispiele.jpg&amp;f=1</a:t>
            </a:r>
            <a:endParaRPr lang="de-DE" sz="900" dirty="0"/>
          </a:p>
          <a:p>
            <a:r>
              <a:rPr lang="de-DE" sz="900" dirty="0"/>
              <a:t>http://i.ytimg.com/vi/VrdqqTvyiV8/maxresdefault.jpg</a:t>
            </a:r>
          </a:p>
          <a:p>
            <a:r>
              <a:rPr lang="de-DE" sz="900" dirty="0"/>
              <a:t>http://filmonic.com/wp-content/uploads/2014/08/The-Blair-Witch-Project.jpg</a:t>
            </a:r>
          </a:p>
          <a:p>
            <a:r>
              <a:rPr lang="de-DE" sz="900" dirty="0"/>
              <a:t>http://www.sagindie.org/media/blair-witch-project.jpg</a:t>
            </a:r>
          </a:p>
          <a:p>
            <a:r>
              <a:rPr lang="de-DE" sz="900" dirty="0"/>
              <a:t>http://htc-wallpaper.com/wp-content/uploads/2013/11/Obama-Hope2.jpg</a:t>
            </a:r>
          </a:p>
          <a:p>
            <a:r>
              <a:rPr lang="de-DE" sz="900" dirty="0"/>
              <a:t>http://i3.kym-cdn.com/photos/images/original/000/012/280/Not_Hope_but____by_katagana.jpg</a:t>
            </a:r>
          </a:p>
          <a:p>
            <a:r>
              <a:rPr lang="de-DE" sz="900" dirty="0"/>
              <a:t>http://media-cache-ak0.pinimg.com/736x/da/35/09/da3509d561add31ebf9bf12770813fad.jpg</a:t>
            </a:r>
          </a:p>
          <a:p>
            <a:r>
              <a:rPr lang="de-DE" sz="900" dirty="0"/>
              <a:t>https://mexfiles.files.wordpress.com/2012/03/obama-hope-or-dope-poster.jpg</a:t>
            </a:r>
          </a:p>
        </p:txBody>
      </p:sp>
      <p:pic>
        <p:nvPicPr>
          <p:cNvPr id="43012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507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348880"/>
            <a:ext cx="7886700" cy="1325563"/>
          </a:xfrm>
          <a:ln>
            <a:noFill/>
          </a:ln>
        </p:spPr>
        <p:txBody>
          <a:bodyPr/>
          <a:lstStyle/>
          <a:p>
            <a:r>
              <a:rPr lang="de-DE" b="1" u="sng" dirty="0" smtClean="0"/>
              <a:t>Vielen Dank für die Aufmerksamkeit!</a:t>
            </a:r>
            <a:endParaRPr lang="de-DE" b="1" u="sng" dirty="0"/>
          </a:p>
        </p:txBody>
      </p:sp>
      <p:pic>
        <p:nvPicPr>
          <p:cNvPr id="3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991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ommunicating your competitive advantag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24744" y="1838839"/>
            <a:ext cx="52387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0" name="Titel 1"/>
          <p:cNvSpPr>
            <a:spLocks noGrp="1"/>
          </p:cNvSpPr>
          <p:nvPr>
            <p:ph type="title"/>
          </p:nvPr>
        </p:nvSpPr>
        <p:spPr bwMode="auto">
          <a:xfrm>
            <a:off x="604838" y="615950"/>
            <a:ext cx="7886700" cy="687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Relativer Vorteil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8555943"/>
              </p:ext>
            </p:extLst>
          </p:nvPr>
        </p:nvGraphicFramePr>
        <p:xfrm>
          <a:off x="2915816" y="1556792"/>
          <a:ext cx="6226406" cy="33122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173" name="Grafik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497421" y="87519"/>
            <a:ext cx="555212" cy="555212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Ellipse 7"/>
          <p:cNvSpPr/>
          <p:nvPr/>
        </p:nvSpPr>
        <p:spPr>
          <a:xfrm>
            <a:off x="25400" y="44624"/>
            <a:ext cx="565150" cy="52044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35E140E-E650-4DA9-B07C-19560AA4E5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graphicEl>
                                              <a:dgm id="{135E140E-E650-4DA9-B07C-19560AA4E5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39CF3C5-E7C8-49FF-9FBF-9EF8059892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C39CF3C5-E7C8-49FF-9FBF-9EF8059892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9AC15B2-0BB3-4665-9D23-E1A55DACA5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graphicEl>
                                              <a:dgm id="{A9AC15B2-0BB3-4665-9D23-E1A55DACA5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s.gravis.de/p/z1/apple-dock-connector-auf-vga-adapter-fuer-ipad_z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30923"/>
            <a:ext cx="2810385" cy="2113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95" name="Titel 1"/>
          <p:cNvSpPr>
            <a:spLocks noGrp="1"/>
          </p:cNvSpPr>
          <p:nvPr>
            <p:ph type="title"/>
          </p:nvPr>
        </p:nvSpPr>
        <p:spPr bwMode="auto">
          <a:xfrm>
            <a:off x="604838" y="615950"/>
            <a:ext cx="7886700" cy="687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Kompatibilität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1808652"/>
              </p:ext>
            </p:extLst>
          </p:nvPr>
        </p:nvGraphicFramePr>
        <p:xfrm>
          <a:off x="2483768" y="1700808"/>
          <a:ext cx="6650070" cy="3024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197" name="Grafik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497421" y="87519"/>
            <a:ext cx="555212" cy="555212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Ellipse 8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316CCF0-1589-428E-9CAA-A9B8BB7B29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1316CCF0-1589-428E-9CAA-A9B8BB7B29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9411666-6726-4BC3-8C54-6C32BACB4B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09411666-6726-4BC3-8C54-6C32BACB4B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Titel 1"/>
          <p:cNvSpPr>
            <a:spLocks noGrp="1"/>
          </p:cNvSpPr>
          <p:nvPr>
            <p:ph type="title"/>
          </p:nvPr>
        </p:nvSpPr>
        <p:spPr bwMode="auto">
          <a:xfrm>
            <a:off x="604838" y="615950"/>
            <a:ext cx="7886700" cy="687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Komplexität</a:t>
            </a:r>
          </a:p>
        </p:txBody>
      </p:sp>
      <p:graphicFrame>
        <p:nvGraphicFramePr>
          <p:cNvPr id="2" name="Inhaltsplatzhalt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9563628"/>
              </p:ext>
            </p:extLst>
          </p:nvPr>
        </p:nvGraphicFramePr>
        <p:xfrm>
          <a:off x="2123727" y="1772816"/>
          <a:ext cx="6944221" cy="31683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221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5805488"/>
            <a:ext cx="6683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llipse 6"/>
          <p:cNvSpPr/>
          <p:nvPr/>
        </p:nvSpPr>
        <p:spPr>
          <a:xfrm>
            <a:off x="8497421" y="87519"/>
            <a:ext cx="555212" cy="55521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feld 2"/>
              <p:cNvSpPr txBox="1"/>
              <p:nvPr/>
            </p:nvSpPr>
            <p:spPr>
              <a:xfrm>
                <a:off x="336383" y="2910966"/>
                <a:ext cx="1473434" cy="6265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l-GR" sz="4000" smtClean="0">
                          <a:solidFill>
                            <a:srgbClr val="FF0000"/>
                          </a:solidFill>
                        </a:rPr>
                        <m:t>Ω</m:t>
                      </m:r>
                      <m:r>
                        <a:rPr lang="de-DE" sz="4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de-DE" sz="4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4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de-DE" sz="4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!</m:t>
                          </m:r>
                        </m:e>
                        <m:sup>
                          <m:r>
                            <a:rPr lang="de-DE" sz="4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de-DE" sz="4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!</m:t>
                          </m:r>
                        </m:sup>
                      </m:sSup>
                      <m:r>
                        <a:rPr lang="de-DE" sz="4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4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Textfeld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383" y="2910966"/>
                <a:ext cx="1473434" cy="626518"/>
              </a:xfrm>
              <a:prstGeom prst="rect">
                <a:avLst/>
              </a:prstGeom>
              <a:blipFill rotWithShape="0">
                <a:blip r:embed="rId10"/>
                <a:stretch>
                  <a:fillRect r="-702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Ellipse 8"/>
          <p:cNvSpPr/>
          <p:nvPr/>
        </p:nvSpPr>
        <p:spPr>
          <a:xfrm>
            <a:off x="25400" y="28232"/>
            <a:ext cx="565150" cy="520448"/>
          </a:xfrm>
          <a:prstGeom prst="ellipse">
            <a:avLst/>
          </a:prstGeom>
          <a:blipFill rotWithShape="1">
            <a:blip r:embed="rId11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63BF109-67AE-48AF-81F5-578D6508B2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graphicEl>
                                              <a:dgm id="{163BF109-67AE-48AF-81F5-578D6508B2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2621CB0-5839-4FD4-9DE5-FBF342AA39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42621CB0-5839-4FD4-9DE5-FBF342AA393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F905FDE-179C-46BC-923C-D2E832E1E5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graphicEl>
                                              <a:dgm id="{6F905FDE-179C-46BC-923C-D2E832E1E54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Dgm bld="one"/>
        </p:bldSub>
      </p:bldGraphic>
      <p:bldP spid="3" grpId="0"/>
    </p:bldLst>
  </p:timing>
</p:sld>
</file>

<file path=ppt/theme/theme1.xml><?xml version="1.0" encoding="utf-8"?>
<a:theme xmlns:a="http://schemas.openxmlformats.org/drawingml/2006/main" name="Modèle par défaut">
  <a:themeElements>
    <a:clrScheme name="Modèle par défau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èle par défau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Modèle par défa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2282</Words>
  <Application>Microsoft Office PowerPoint</Application>
  <PresentationFormat>Bildschirmpräsentation (4:3)</PresentationFormat>
  <Paragraphs>428</Paragraphs>
  <Slides>69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69</vt:i4>
      </vt:variant>
    </vt:vector>
  </HeadingPairs>
  <TitlesOfParts>
    <vt:vector size="74" baseType="lpstr">
      <vt:lpstr>Arial</vt:lpstr>
      <vt:lpstr>Cambria Math</vt:lpstr>
      <vt:lpstr>Verdana</vt:lpstr>
      <vt:lpstr>Modèle par défaut</vt:lpstr>
      <vt:lpstr>Image</vt:lpstr>
      <vt:lpstr>PowerPoint-Präsentation</vt:lpstr>
      <vt:lpstr>PowerPoint-Präsentation</vt:lpstr>
      <vt:lpstr>Gliederung</vt:lpstr>
      <vt:lpstr>Teil I Grundlagen der Verhaltensausbreitung</vt:lpstr>
      <vt:lpstr>Innovationen</vt:lpstr>
      <vt:lpstr>Acceptance and Diffusion of Hybrid Corn Seed in two Iowa Communities</vt:lpstr>
      <vt:lpstr>1. Relativer Vorteil</vt:lpstr>
      <vt:lpstr>2. Kompatibilität</vt:lpstr>
      <vt:lpstr>3. Komplexität</vt:lpstr>
      <vt:lpstr>4. Erprobbarkeit</vt:lpstr>
      <vt:lpstr>5. Beobachtbarkeit</vt:lpstr>
      <vt:lpstr>PowerPoint-Präsentation</vt:lpstr>
      <vt:lpstr>1. Innovatoren</vt:lpstr>
      <vt:lpstr>2. Frühe Anwender</vt:lpstr>
      <vt:lpstr>3. Späte Mehrheit</vt:lpstr>
      <vt:lpstr>4. Laggards (Nachzügler)</vt:lpstr>
      <vt:lpstr>PowerPoint-Präsentation</vt:lpstr>
      <vt:lpstr>PowerPoint-Präsentation</vt:lpstr>
      <vt:lpstr>1. Strong Ties</vt:lpstr>
      <vt:lpstr>2. Weak Ties</vt:lpstr>
      <vt:lpstr>Zusammenfassung: Grundlagen der Verhaltensausbreitung</vt:lpstr>
      <vt:lpstr>TEIL II Modellierung der Verhaltensausbreitung</vt:lpstr>
      <vt:lpstr>Soziales Netzwerk als Graph</vt:lpstr>
      <vt:lpstr>Soziales Netzwerk als Graph</vt:lpstr>
      <vt:lpstr>Soziales Netzwerk als Graph</vt:lpstr>
      <vt:lpstr>Networked Coordination Game</vt:lpstr>
      <vt:lpstr>Networked Coordination Game</vt:lpstr>
      <vt:lpstr>Networked Coordination Game</vt:lpstr>
      <vt:lpstr>Networked Coordination Game</vt:lpstr>
      <vt:lpstr>Networked Coordination Game</vt:lpstr>
      <vt:lpstr>Networked Coordination Game</vt:lpstr>
      <vt:lpstr>Networked Coordination Game</vt:lpstr>
      <vt:lpstr>Networked Coordination Game</vt:lpstr>
      <vt:lpstr>Networked Coordination Game</vt:lpstr>
      <vt:lpstr>Networked Coordination Game</vt:lpstr>
      <vt:lpstr>Networked Coordination Game</vt:lpstr>
      <vt:lpstr>Definition einer Kaskade</vt:lpstr>
      <vt:lpstr>Definition einer Kaskade</vt:lpstr>
      <vt:lpstr>Cluster als natürliche Hindernisse</vt:lpstr>
      <vt:lpstr>Cluster als natürliche Hindernisse</vt:lpstr>
      <vt:lpstr>Cluster als natürliche Hindernisse</vt:lpstr>
      <vt:lpstr>Cluster als natürliche Hindernisse</vt:lpstr>
      <vt:lpstr>Cluster als natürliche Hindernisse</vt:lpstr>
      <vt:lpstr>Cluster als natürliche Hindernisse</vt:lpstr>
      <vt:lpstr>Kapazität einer Kaskade</vt:lpstr>
      <vt:lpstr>Kapazität einer Kaskade</vt:lpstr>
      <vt:lpstr>Kapazität einer Kaskade</vt:lpstr>
      <vt:lpstr>Kapazität einer Kaskade</vt:lpstr>
      <vt:lpstr>Kapazität einer Kaskade</vt:lpstr>
      <vt:lpstr>Kapazität einer Kaskade</vt:lpstr>
      <vt:lpstr>Kapazität einer Kaskade</vt:lpstr>
      <vt:lpstr>Bilinguale Option</vt:lpstr>
      <vt:lpstr>Bilinguale Option</vt:lpstr>
      <vt:lpstr>Bilinguale Option</vt:lpstr>
      <vt:lpstr>Bilinguale Option</vt:lpstr>
      <vt:lpstr>Bilinguale Option</vt:lpstr>
      <vt:lpstr>Teil III Virales Marketing</vt:lpstr>
      <vt:lpstr>Grundlagen Virales Marketing</vt:lpstr>
      <vt:lpstr>Grundlagen Virales Marketing</vt:lpstr>
      <vt:lpstr>Grundlagen Virales Marketing</vt:lpstr>
      <vt:lpstr>Change Agents</vt:lpstr>
      <vt:lpstr>Change Agents</vt:lpstr>
      <vt:lpstr>Change Agents</vt:lpstr>
      <vt:lpstr>Beispiele: Old Spice</vt:lpstr>
      <vt:lpstr>Beispiele: Barack Obama</vt:lpstr>
      <vt:lpstr>Beispiele: Blair Witch Project</vt:lpstr>
      <vt:lpstr>Quellen</vt:lpstr>
      <vt:lpstr>Bilder</vt:lpstr>
      <vt:lpstr>Vielen Dank für die Aufmerksamkeit!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 Ball</dc:title>
  <dc:creator>www.powerpointstyles.com</dc:creator>
  <dc:description>Image credit to Francesco Marino / FreeDigitalPhotos.net</dc:description>
  <cp:lastModifiedBy>stfascha</cp:lastModifiedBy>
  <cp:revision>181</cp:revision>
  <dcterms:created xsi:type="dcterms:W3CDTF">2009-03-23T15:23:24Z</dcterms:created>
  <dcterms:modified xsi:type="dcterms:W3CDTF">2015-06-07T17:49:38Z</dcterms:modified>
</cp:coreProperties>
</file>